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72" r:id="rId2"/>
    <p:sldMasterId id="2147483784" r:id="rId3"/>
    <p:sldMasterId id="2147483796" r:id="rId4"/>
  </p:sldMasterIdLst>
  <p:notesMasterIdLst>
    <p:notesMasterId r:id="rId103"/>
  </p:notesMasterIdLst>
  <p:handoutMasterIdLst>
    <p:handoutMasterId r:id="rId104"/>
  </p:handoutMasterIdLst>
  <p:sldIdLst>
    <p:sldId id="319" r:id="rId5"/>
    <p:sldId id="321" r:id="rId6"/>
    <p:sldId id="322" r:id="rId7"/>
    <p:sldId id="326" r:id="rId8"/>
    <p:sldId id="327" r:id="rId9"/>
    <p:sldId id="328" r:id="rId10"/>
    <p:sldId id="324" r:id="rId11"/>
    <p:sldId id="329" r:id="rId12"/>
    <p:sldId id="330" r:id="rId13"/>
    <p:sldId id="331" r:id="rId14"/>
    <p:sldId id="332" r:id="rId15"/>
    <p:sldId id="333" r:id="rId16"/>
    <p:sldId id="334" r:id="rId17"/>
    <p:sldId id="336" r:id="rId18"/>
    <p:sldId id="335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5" r:id="rId27"/>
    <p:sldId id="344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77" r:id="rId49"/>
    <p:sldId id="378" r:id="rId50"/>
    <p:sldId id="379" r:id="rId51"/>
    <p:sldId id="370" r:id="rId52"/>
    <p:sldId id="371" r:id="rId53"/>
    <p:sldId id="372" r:id="rId54"/>
    <p:sldId id="373" r:id="rId55"/>
    <p:sldId id="374" r:id="rId56"/>
    <p:sldId id="375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90" r:id="rId68"/>
    <p:sldId id="391" r:id="rId69"/>
    <p:sldId id="392" r:id="rId70"/>
    <p:sldId id="393" r:id="rId71"/>
    <p:sldId id="394" r:id="rId72"/>
    <p:sldId id="395" r:id="rId73"/>
    <p:sldId id="396" r:id="rId74"/>
    <p:sldId id="397" r:id="rId75"/>
    <p:sldId id="398" r:id="rId76"/>
    <p:sldId id="399" r:id="rId77"/>
    <p:sldId id="400" r:id="rId78"/>
    <p:sldId id="401" r:id="rId79"/>
    <p:sldId id="402" r:id="rId80"/>
    <p:sldId id="403" r:id="rId81"/>
    <p:sldId id="404" r:id="rId82"/>
    <p:sldId id="406" r:id="rId83"/>
    <p:sldId id="407" r:id="rId84"/>
    <p:sldId id="408" r:id="rId85"/>
    <p:sldId id="409" r:id="rId86"/>
    <p:sldId id="410" r:id="rId87"/>
    <p:sldId id="411" r:id="rId88"/>
    <p:sldId id="405" r:id="rId89"/>
    <p:sldId id="415" r:id="rId90"/>
    <p:sldId id="416" r:id="rId91"/>
    <p:sldId id="418" r:id="rId92"/>
    <p:sldId id="419" r:id="rId93"/>
    <p:sldId id="420" r:id="rId94"/>
    <p:sldId id="421" r:id="rId95"/>
    <p:sldId id="422" r:id="rId96"/>
    <p:sldId id="423" r:id="rId97"/>
    <p:sldId id="424" r:id="rId98"/>
    <p:sldId id="426" r:id="rId99"/>
    <p:sldId id="414" r:id="rId100"/>
    <p:sldId id="428" r:id="rId101"/>
    <p:sldId id="429" r:id="rId102"/>
  </p:sldIdLst>
  <p:sldSz cx="24384000" cy="13716000"/>
  <p:notesSz cx="6858000" cy="9144000"/>
  <p:embeddedFontLst>
    <p:embeddedFont>
      <p:font typeface="Calibri Light" panose="020F0302020204030204" pitchFamily="34" charset="0"/>
      <p:regular r:id="rId105"/>
      <p:italic r:id="rId106"/>
    </p:embeddedFont>
    <p:embeddedFont>
      <p:font typeface="Segoe UI" panose="020B0502040204020203" pitchFamily="34" charset="0"/>
      <p:regular r:id="rId107"/>
      <p:bold r:id="rId108"/>
      <p:italic r:id="rId109"/>
      <p:boldItalic r:id="rId110"/>
    </p:embeddedFont>
    <p:embeddedFont>
      <p:font typeface="Roboto" panose="020B0604020202020204" charset="0"/>
      <p:regular r:id="rId111"/>
      <p:bold r:id="rId112"/>
      <p:italic r:id="rId113"/>
      <p:boldItalic r:id="rId114"/>
    </p:embeddedFont>
    <p:embeddedFont>
      <p:font typeface="Helvetica" panose="020B0604020202020204" pitchFamily="34" charset="0"/>
      <p:regular r:id="rId115"/>
      <p:bold r:id="rId116"/>
      <p:italic r:id="rId117"/>
      <p:boldItalic r:id="rId118"/>
    </p:embeddedFont>
    <p:embeddedFont>
      <p:font typeface="Lato" panose="020F0502020204030203" pitchFamily="34" charset="0"/>
      <p:regular r:id="rId119"/>
      <p:bold r:id="rId120"/>
      <p:italic r:id="rId121"/>
      <p:boldItalic r:id="rId122"/>
    </p:embeddedFont>
    <p:embeddedFont>
      <p:font typeface="Tahoma" panose="020B0604030504040204" pitchFamily="34" charset="0"/>
      <p:regular r:id="rId123"/>
      <p:bold r:id="rId124"/>
    </p:embeddedFont>
    <p:embeddedFont>
      <p:font typeface="Calibri" panose="020F0502020204030204" pitchFamily="34" charset="0"/>
      <p:regular r:id="rId125"/>
      <p:bold r:id="rId126"/>
      <p:italic r:id="rId127"/>
      <p:boldItalic r:id="rId128"/>
    </p:embeddedFont>
    <p:embeddedFont>
      <p:font typeface="Lato Light" panose="020F0502020204030203" pitchFamily="34" charset="0"/>
      <p:regular r:id="rId129"/>
      <p:italic r:id="rId130"/>
    </p:embeddedFont>
    <p:embeddedFont>
      <p:font typeface="MS Mincho" panose="02020609040205080304" pitchFamily="49" charset="-128"/>
      <p:regular r:id="rId131"/>
    </p:embeddedFont>
  </p:embeddedFontLst>
  <p:defaultTextStyle>
    <a:lvl1pPr algn="ctr" defTabSz="825500">
      <a:defRPr sz="5600">
        <a:latin typeface="+mn-lt"/>
        <a:ea typeface="+mn-ea"/>
        <a:cs typeface="+mn-cs"/>
        <a:sym typeface="Gill Sans"/>
      </a:defRPr>
    </a:lvl1pPr>
    <a:lvl2pPr indent="342900" algn="ctr" defTabSz="825500">
      <a:defRPr sz="5600">
        <a:latin typeface="+mn-lt"/>
        <a:ea typeface="+mn-ea"/>
        <a:cs typeface="+mn-cs"/>
        <a:sym typeface="Gill Sans"/>
      </a:defRPr>
    </a:lvl2pPr>
    <a:lvl3pPr indent="685800" algn="ctr" defTabSz="825500">
      <a:defRPr sz="5600">
        <a:latin typeface="+mn-lt"/>
        <a:ea typeface="+mn-ea"/>
        <a:cs typeface="+mn-cs"/>
        <a:sym typeface="Gill Sans"/>
      </a:defRPr>
    </a:lvl3pPr>
    <a:lvl4pPr indent="1028700" algn="ctr" defTabSz="825500">
      <a:defRPr sz="5600">
        <a:latin typeface="+mn-lt"/>
        <a:ea typeface="+mn-ea"/>
        <a:cs typeface="+mn-cs"/>
        <a:sym typeface="Gill Sans"/>
      </a:defRPr>
    </a:lvl4pPr>
    <a:lvl5pPr indent="1371600" algn="ctr" defTabSz="825500">
      <a:defRPr sz="5600">
        <a:latin typeface="+mn-lt"/>
        <a:ea typeface="+mn-ea"/>
        <a:cs typeface="+mn-cs"/>
        <a:sym typeface="Gill Sans"/>
      </a:defRPr>
    </a:lvl5pPr>
    <a:lvl6pPr indent="1714500" algn="ctr" defTabSz="825500">
      <a:defRPr sz="5600">
        <a:latin typeface="+mn-lt"/>
        <a:ea typeface="+mn-ea"/>
        <a:cs typeface="+mn-cs"/>
        <a:sym typeface="Gill Sans"/>
      </a:defRPr>
    </a:lvl6pPr>
    <a:lvl7pPr indent="2057400" algn="ctr" defTabSz="825500">
      <a:defRPr sz="5600">
        <a:latin typeface="+mn-lt"/>
        <a:ea typeface="+mn-ea"/>
        <a:cs typeface="+mn-cs"/>
        <a:sym typeface="Gill Sans"/>
      </a:defRPr>
    </a:lvl7pPr>
    <a:lvl8pPr indent="2400300" algn="ctr" defTabSz="825500">
      <a:defRPr sz="5600">
        <a:latin typeface="+mn-lt"/>
        <a:ea typeface="+mn-ea"/>
        <a:cs typeface="+mn-cs"/>
        <a:sym typeface="Gill Sans"/>
      </a:defRPr>
    </a:lvl8pPr>
    <a:lvl9pPr indent="2743200" algn="ctr" defTabSz="825500">
      <a:defRPr sz="56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85D"/>
    <a:srgbClr val="417B5A"/>
    <a:srgbClr val="27A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6" autoAdjust="0"/>
    <p:restoredTop sz="94599" autoAdjust="0"/>
  </p:normalViewPr>
  <p:slideViewPr>
    <p:cSldViewPr snapToGrid="0">
      <p:cViewPr varScale="1">
        <p:scale>
          <a:sx n="36" d="100"/>
          <a:sy n="36" d="100"/>
        </p:scale>
        <p:origin x="810" y="5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19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3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font" Target="fonts/font3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19.fntdata"/><Relationship Id="rId128" Type="http://schemas.openxmlformats.org/officeDocument/2006/relationships/font" Target="fonts/font24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9.fntdata"/><Relationship Id="rId118" Type="http://schemas.openxmlformats.org/officeDocument/2006/relationships/font" Target="fonts/font14.fntdata"/><Relationship Id="rId134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4.fntdata"/><Relationship Id="rId124" Type="http://schemas.openxmlformats.org/officeDocument/2006/relationships/font" Target="fonts/font20.fntdata"/><Relationship Id="rId129" Type="http://schemas.openxmlformats.org/officeDocument/2006/relationships/font" Target="fonts/font25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10.fntdata"/><Relationship Id="rId119" Type="http://schemas.openxmlformats.org/officeDocument/2006/relationships/font" Target="fonts/font15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26.fntdata"/><Relationship Id="rId135" Type="http://schemas.openxmlformats.org/officeDocument/2006/relationships/tableStyles" Target="tableStyle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5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handoutMaster" Target="handoutMasters/handoutMaster1.xml"/><Relationship Id="rId120" Type="http://schemas.openxmlformats.org/officeDocument/2006/relationships/font" Target="fonts/font16.fntdata"/><Relationship Id="rId125" Type="http://schemas.openxmlformats.org/officeDocument/2006/relationships/font" Target="fonts/font21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131" Type="http://schemas.openxmlformats.org/officeDocument/2006/relationships/font" Target="fonts/font27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font" Target="fonts/font1.fntdata"/><Relationship Id="rId126" Type="http://schemas.openxmlformats.org/officeDocument/2006/relationships/font" Target="fonts/font2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7.fntdata"/><Relationship Id="rId132" Type="http://schemas.openxmlformats.org/officeDocument/2006/relationships/presProps" Target="pres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2.fntdata"/><Relationship Id="rId127" Type="http://schemas.openxmlformats.org/officeDocument/2006/relationships/font" Target="fonts/font2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1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font" Target="fonts/font8.fntdata"/><Relationship Id="rId13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17D7C774-E67A-428C-A95D-8EB86B07D2E6}" type="presOf" srcId="{9C8BC220-0084-4F78-A985-645B70419837}" destId="{3AAC9410-B27D-4B6C-8C14-67796FB56AB2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9D47E9A0-D7A2-4547-B1A7-E80480DC5614}" type="presOf" srcId="{E32D6A3F-59A0-44A6-8116-FE2FE5E04C91}" destId="{2BE250ED-83EE-42CF-8F0F-D90669F1A99A}" srcOrd="0" destOrd="0" presId="urn:microsoft.com/office/officeart/2008/layout/VerticalCurvedList"/>
    <dgm:cxn modelId="{A9C7AF41-F633-4E2F-9600-8505F0BED34B}" type="presOf" srcId="{7D5463F7-48D8-4B93-A77D-782AF7F821F4}" destId="{8F8E6A76-FDBC-4868-8E66-1213E9DF6DD6}" srcOrd="0" destOrd="0" presId="urn:microsoft.com/office/officeart/2008/layout/VerticalCurvedList"/>
    <dgm:cxn modelId="{77D11BEE-FC8F-4631-B358-4137A6AFB147}" type="presOf" srcId="{EF7710B5-C7A0-4918-9F41-49D4592B2ADF}" destId="{EBD7800E-BC72-402F-9942-526CFBC85689}" srcOrd="0" destOrd="0" presId="urn:microsoft.com/office/officeart/2008/layout/VerticalCurvedList"/>
    <dgm:cxn modelId="{F2532FDB-1D30-4194-BDCF-C02222FE5C77}" type="presOf" srcId="{BFBD3165-4382-48AE-9CC9-9DDD80F31432}" destId="{4A5DEE76-5810-466B-863B-EED07CAAD010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DF8F6445-92CC-430E-A410-F123E1982D97}" type="presOf" srcId="{02D89C62-60C4-451B-8FBC-4413BF08DF25}" destId="{7FD04B16-48B5-4164-B225-97BB25A3EBF1}" srcOrd="0" destOrd="0" presId="urn:microsoft.com/office/officeart/2008/layout/VerticalCurvedList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8E263839-A5B8-485F-BFBD-71C087036440}" type="presOf" srcId="{3D24414A-A043-4310-B5D5-466E99E824FF}" destId="{2BF93CD2-DE86-412F-A9D1-2BBCA95C2376}" srcOrd="0" destOrd="0" presId="urn:microsoft.com/office/officeart/2008/layout/VerticalCurvedList"/>
    <dgm:cxn modelId="{CCA12E56-4755-454B-A98B-91A2A164809A}" type="presOf" srcId="{55D262E4-98C1-4DB1-A1C9-A707463F7A77}" destId="{7F692700-228A-40E8-83E6-5611B6A56870}" srcOrd="0" destOrd="0" presId="urn:microsoft.com/office/officeart/2008/layout/VerticalCurvedList"/>
    <dgm:cxn modelId="{D05EAB4F-2433-4B6C-B559-DEB71996FECC}" type="presOf" srcId="{5708F4A7-78E6-4441-9946-29602AD519F8}" destId="{9193903A-FB76-437E-9C39-2FDD8AEB4B3B}" srcOrd="0" destOrd="0" presId="urn:microsoft.com/office/officeart/2008/layout/VerticalCurvedList"/>
    <dgm:cxn modelId="{D8B9BD3D-1589-457F-A661-F9B43C44357D}" type="presParOf" srcId="{4A5DEE76-5810-466B-863B-EED07CAAD010}" destId="{5F3B06BE-78C4-46DD-974C-AED8F1D15DA1}" srcOrd="0" destOrd="0" presId="urn:microsoft.com/office/officeart/2008/layout/VerticalCurvedList"/>
    <dgm:cxn modelId="{41E3DD7D-85A9-4915-977E-EFDFBAB0FDE9}" type="presParOf" srcId="{5F3B06BE-78C4-46DD-974C-AED8F1D15DA1}" destId="{D22B33AF-0CA8-49DB-9C63-9BD7B0796A1E}" srcOrd="0" destOrd="0" presId="urn:microsoft.com/office/officeart/2008/layout/VerticalCurvedList"/>
    <dgm:cxn modelId="{12F5B692-501F-44AA-869D-51B290C9F656}" type="presParOf" srcId="{D22B33AF-0CA8-49DB-9C63-9BD7B0796A1E}" destId="{54C2886C-4708-42EE-85CF-64D76636EA0C}" srcOrd="0" destOrd="0" presId="urn:microsoft.com/office/officeart/2008/layout/VerticalCurvedList"/>
    <dgm:cxn modelId="{AB65DB6B-C49D-4C55-9436-B0498C888C0F}" type="presParOf" srcId="{D22B33AF-0CA8-49DB-9C63-9BD7B0796A1E}" destId="{9193903A-FB76-437E-9C39-2FDD8AEB4B3B}" srcOrd="1" destOrd="0" presId="urn:microsoft.com/office/officeart/2008/layout/VerticalCurvedList"/>
    <dgm:cxn modelId="{63E2AA33-235D-41AB-AD7B-2318C62AC1C8}" type="presParOf" srcId="{D22B33AF-0CA8-49DB-9C63-9BD7B0796A1E}" destId="{7E4858DE-04A0-4772-A193-6D57DCA6FEC8}" srcOrd="2" destOrd="0" presId="urn:microsoft.com/office/officeart/2008/layout/VerticalCurvedList"/>
    <dgm:cxn modelId="{4A1D2560-0B4B-467A-8C79-2BE2AD575214}" type="presParOf" srcId="{D22B33AF-0CA8-49DB-9C63-9BD7B0796A1E}" destId="{D2141D03-1E17-4643-BC07-BE596443A017}" srcOrd="3" destOrd="0" presId="urn:microsoft.com/office/officeart/2008/layout/VerticalCurvedList"/>
    <dgm:cxn modelId="{88234072-CE95-4C87-AAB3-EEB692EDB45C}" type="presParOf" srcId="{5F3B06BE-78C4-46DD-974C-AED8F1D15DA1}" destId="{2BE250ED-83EE-42CF-8F0F-D90669F1A99A}" srcOrd="1" destOrd="0" presId="urn:microsoft.com/office/officeart/2008/layout/VerticalCurvedList"/>
    <dgm:cxn modelId="{C5CE67DA-A03B-44D3-8C59-61B1E61CCFB9}" type="presParOf" srcId="{5F3B06BE-78C4-46DD-974C-AED8F1D15DA1}" destId="{0E724614-DA7C-43F9-A27F-1AB8DA1E600B}" srcOrd="2" destOrd="0" presId="urn:microsoft.com/office/officeart/2008/layout/VerticalCurvedList"/>
    <dgm:cxn modelId="{9C21E438-2294-49D3-A0BE-1961D20FE05C}" type="presParOf" srcId="{0E724614-DA7C-43F9-A27F-1AB8DA1E600B}" destId="{77EA778B-3C08-4B1C-B0EC-9C3A6F6992D9}" srcOrd="0" destOrd="0" presId="urn:microsoft.com/office/officeart/2008/layout/VerticalCurvedList"/>
    <dgm:cxn modelId="{3B6992E7-22C9-4350-8E9B-6B75E0A6305F}" type="presParOf" srcId="{5F3B06BE-78C4-46DD-974C-AED8F1D15DA1}" destId="{EBD7800E-BC72-402F-9942-526CFBC85689}" srcOrd="3" destOrd="0" presId="urn:microsoft.com/office/officeart/2008/layout/VerticalCurvedList"/>
    <dgm:cxn modelId="{02729FF9-6834-48F1-A45C-5978D2E12A3F}" type="presParOf" srcId="{5F3B06BE-78C4-46DD-974C-AED8F1D15DA1}" destId="{1EF3C47A-B06A-48CB-B0F8-2420099DB1D6}" srcOrd="4" destOrd="0" presId="urn:microsoft.com/office/officeart/2008/layout/VerticalCurvedList"/>
    <dgm:cxn modelId="{1A755341-4024-4B12-9B44-BB6B68173A19}" type="presParOf" srcId="{1EF3C47A-B06A-48CB-B0F8-2420099DB1D6}" destId="{98DE6B98-DE2D-4FFB-A513-0BB8FA6365DC}" srcOrd="0" destOrd="0" presId="urn:microsoft.com/office/officeart/2008/layout/VerticalCurvedList"/>
    <dgm:cxn modelId="{F1D75F30-BFEE-49ED-B606-6A94D06E3903}" type="presParOf" srcId="{5F3B06BE-78C4-46DD-974C-AED8F1D15DA1}" destId="{3AAC9410-B27D-4B6C-8C14-67796FB56AB2}" srcOrd="5" destOrd="0" presId="urn:microsoft.com/office/officeart/2008/layout/VerticalCurvedList"/>
    <dgm:cxn modelId="{506C8906-25F2-4209-BFAF-42511AFF65F9}" type="presParOf" srcId="{5F3B06BE-78C4-46DD-974C-AED8F1D15DA1}" destId="{016D66ED-F8F7-4877-81A9-0068E4270960}" srcOrd="6" destOrd="0" presId="urn:microsoft.com/office/officeart/2008/layout/VerticalCurvedList"/>
    <dgm:cxn modelId="{51CDE850-C82A-46E3-96BA-B1C5AC9A3BA8}" type="presParOf" srcId="{016D66ED-F8F7-4877-81A9-0068E4270960}" destId="{1070AEF4-CC11-4505-A882-208B99513740}" srcOrd="0" destOrd="0" presId="urn:microsoft.com/office/officeart/2008/layout/VerticalCurvedList"/>
    <dgm:cxn modelId="{4B7FCB4D-EA16-454E-978C-12F7B4C146C6}" type="presParOf" srcId="{5F3B06BE-78C4-46DD-974C-AED8F1D15DA1}" destId="{2BF93CD2-DE86-412F-A9D1-2BBCA95C2376}" srcOrd="7" destOrd="0" presId="urn:microsoft.com/office/officeart/2008/layout/VerticalCurvedList"/>
    <dgm:cxn modelId="{EA6A8BDE-6CB5-403F-B25B-7A93A1A0A645}" type="presParOf" srcId="{5F3B06BE-78C4-46DD-974C-AED8F1D15DA1}" destId="{42F2FF50-FC95-4E7B-B6E2-937C53605F6B}" srcOrd="8" destOrd="0" presId="urn:microsoft.com/office/officeart/2008/layout/VerticalCurvedList"/>
    <dgm:cxn modelId="{1A2B8C4F-768C-43B5-89A6-5FD2465016F1}" type="presParOf" srcId="{42F2FF50-FC95-4E7B-B6E2-937C53605F6B}" destId="{5B3EB11A-C41C-4124-8EDE-694D517BEB1D}" srcOrd="0" destOrd="0" presId="urn:microsoft.com/office/officeart/2008/layout/VerticalCurvedList"/>
    <dgm:cxn modelId="{1C1AE86F-6D43-43D2-8FFB-DC2572664061}" type="presParOf" srcId="{5F3B06BE-78C4-46DD-974C-AED8F1D15DA1}" destId="{7F692700-228A-40E8-83E6-5611B6A56870}" srcOrd="9" destOrd="0" presId="urn:microsoft.com/office/officeart/2008/layout/VerticalCurvedList"/>
    <dgm:cxn modelId="{CCEBB529-DE64-402B-9FCA-584E5AC45DD0}" type="presParOf" srcId="{5F3B06BE-78C4-46DD-974C-AED8F1D15DA1}" destId="{8842CC3D-0906-47F5-98E6-388A75C77F8C}" srcOrd="10" destOrd="0" presId="urn:microsoft.com/office/officeart/2008/layout/VerticalCurvedList"/>
    <dgm:cxn modelId="{BF9A6DD1-142B-42C5-AD51-8B0D7968A802}" type="presParOf" srcId="{8842CC3D-0906-47F5-98E6-388A75C77F8C}" destId="{69EE5201-9A2A-4B66-A0CA-1153B8A36A9B}" srcOrd="0" destOrd="0" presId="urn:microsoft.com/office/officeart/2008/layout/VerticalCurvedList"/>
    <dgm:cxn modelId="{59ECB212-5DEC-46F2-92CC-55641FFA1927}" type="presParOf" srcId="{5F3B06BE-78C4-46DD-974C-AED8F1D15DA1}" destId="{8F8E6A76-FDBC-4868-8E66-1213E9DF6DD6}" srcOrd="11" destOrd="0" presId="urn:microsoft.com/office/officeart/2008/layout/VerticalCurvedList"/>
    <dgm:cxn modelId="{94FB8DB8-994B-485B-9747-97726EBE23AA}" type="presParOf" srcId="{5F3B06BE-78C4-46DD-974C-AED8F1D15DA1}" destId="{6F5E6D43-B505-464E-8744-2CBDDE3D9759}" srcOrd="12" destOrd="0" presId="urn:microsoft.com/office/officeart/2008/layout/VerticalCurvedList"/>
    <dgm:cxn modelId="{185859C4-5E20-4353-9BBC-E91C1AF4DA92}" type="presParOf" srcId="{6F5E6D43-B505-464E-8744-2CBDDE3D9759}" destId="{A64753D7-C617-4F96-84EE-E925FBF17584}" srcOrd="0" destOrd="0" presId="urn:microsoft.com/office/officeart/2008/layout/VerticalCurvedList"/>
    <dgm:cxn modelId="{E3C62D10-A63B-4BEB-8CC5-1826CD8FFAC8}" type="presParOf" srcId="{5F3B06BE-78C4-46DD-974C-AED8F1D15DA1}" destId="{7FD04B16-48B5-4164-B225-97BB25A3EBF1}" srcOrd="13" destOrd="0" presId="urn:microsoft.com/office/officeart/2008/layout/VerticalCurvedList"/>
    <dgm:cxn modelId="{DCE0C550-6F54-4300-A133-9F53C89F1C0B}" type="presParOf" srcId="{5F3B06BE-78C4-46DD-974C-AED8F1D15DA1}" destId="{254D1B16-3CC0-481E-A4F1-6D9604C7DC9C}" srcOrd="14" destOrd="0" presId="urn:microsoft.com/office/officeart/2008/layout/VerticalCurvedList"/>
    <dgm:cxn modelId="{0979C8C8-9A40-44F0-B90E-CEB58CABC7B8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Introduction</a:t>
          </a:r>
          <a:endParaRPr lang="en-US" sz="6000">
            <a:solidFill>
              <a:schemeClr val="bg1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0BCCB4BF-C276-4DB0-A88C-372A3431A096}" type="presOf" srcId="{3D24414A-A043-4310-B5D5-466E99E824FF}" destId="{2BF93CD2-DE86-412F-A9D1-2BBCA95C2376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9AAD9F01-2183-4A1C-994B-A5A1F28DB53B}" type="presOf" srcId="{EF7710B5-C7A0-4918-9F41-49D4592B2ADF}" destId="{EBD7800E-BC72-402F-9942-526CFBC85689}" srcOrd="0" destOrd="0" presId="urn:microsoft.com/office/officeart/2008/layout/VerticalCurvedList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00345E48-570F-403B-B497-C461E7A3E7A0}" type="presOf" srcId="{BFBD3165-4382-48AE-9CC9-9DDD80F31432}" destId="{4A5DEE76-5810-466B-863B-EED07CAAD010}" srcOrd="0" destOrd="0" presId="urn:microsoft.com/office/officeart/2008/layout/VerticalCurvedList"/>
    <dgm:cxn modelId="{7E3ACE79-FBF2-4C59-B127-7579DDEAA004}" type="presOf" srcId="{55D262E4-98C1-4DB1-A1C9-A707463F7A77}" destId="{7F692700-228A-40E8-83E6-5611B6A56870}" srcOrd="0" destOrd="0" presId="urn:microsoft.com/office/officeart/2008/layout/VerticalCurvedList"/>
    <dgm:cxn modelId="{95020351-8B83-49E1-8274-DB5ECA9EA116}" type="presOf" srcId="{9C8BC220-0084-4F78-A985-645B70419837}" destId="{3AAC9410-B27D-4B6C-8C14-67796FB56AB2}" srcOrd="0" destOrd="0" presId="urn:microsoft.com/office/officeart/2008/layout/VerticalCurvedList"/>
    <dgm:cxn modelId="{EDE31838-6E03-47EF-9926-A6D4DC16215E}" type="presOf" srcId="{7D5463F7-48D8-4B93-A77D-782AF7F821F4}" destId="{8F8E6A76-FDBC-4868-8E66-1213E9DF6DD6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4D3363C4-3011-4D30-A2CC-B0A789D63837}" type="presOf" srcId="{02D89C62-60C4-451B-8FBC-4413BF08DF25}" destId="{7FD04B16-48B5-4164-B225-97BB25A3EBF1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53FBE798-EE54-480E-86CE-552C6D072024}" type="presOf" srcId="{5708F4A7-78E6-4441-9946-29602AD519F8}" destId="{9193903A-FB76-437E-9C39-2FDD8AEB4B3B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B8A8327B-D10C-4250-B007-6D05DA19DD13}" type="presOf" srcId="{E32D6A3F-59A0-44A6-8116-FE2FE5E04C91}" destId="{2BE250ED-83EE-42CF-8F0F-D90669F1A99A}" srcOrd="0" destOrd="0" presId="urn:microsoft.com/office/officeart/2008/layout/VerticalCurvedList"/>
    <dgm:cxn modelId="{C5A82699-C9E1-4547-BCDF-703D601EB7B9}" type="presParOf" srcId="{4A5DEE76-5810-466B-863B-EED07CAAD010}" destId="{5F3B06BE-78C4-46DD-974C-AED8F1D15DA1}" srcOrd="0" destOrd="0" presId="urn:microsoft.com/office/officeart/2008/layout/VerticalCurvedList"/>
    <dgm:cxn modelId="{3518829A-A152-4515-AF9A-6F2064B7E094}" type="presParOf" srcId="{5F3B06BE-78C4-46DD-974C-AED8F1D15DA1}" destId="{D22B33AF-0CA8-49DB-9C63-9BD7B0796A1E}" srcOrd="0" destOrd="0" presId="urn:microsoft.com/office/officeart/2008/layout/VerticalCurvedList"/>
    <dgm:cxn modelId="{716449F6-75AB-46CE-8DC5-DD394917A1B3}" type="presParOf" srcId="{D22B33AF-0CA8-49DB-9C63-9BD7B0796A1E}" destId="{54C2886C-4708-42EE-85CF-64D76636EA0C}" srcOrd="0" destOrd="0" presId="urn:microsoft.com/office/officeart/2008/layout/VerticalCurvedList"/>
    <dgm:cxn modelId="{0C46262B-05FA-4805-9C9C-B1909E6C3635}" type="presParOf" srcId="{D22B33AF-0CA8-49DB-9C63-9BD7B0796A1E}" destId="{9193903A-FB76-437E-9C39-2FDD8AEB4B3B}" srcOrd="1" destOrd="0" presId="urn:microsoft.com/office/officeart/2008/layout/VerticalCurvedList"/>
    <dgm:cxn modelId="{97405C4F-0518-4A01-A49E-CC0C028D77F5}" type="presParOf" srcId="{D22B33AF-0CA8-49DB-9C63-9BD7B0796A1E}" destId="{7E4858DE-04A0-4772-A193-6D57DCA6FEC8}" srcOrd="2" destOrd="0" presId="urn:microsoft.com/office/officeart/2008/layout/VerticalCurvedList"/>
    <dgm:cxn modelId="{92BA78B4-7A29-4EC0-B447-031593D4FBA3}" type="presParOf" srcId="{D22B33AF-0CA8-49DB-9C63-9BD7B0796A1E}" destId="{D2141D03-1E17-4643-BC07-BE596443A017}" srcOrd="3" destOrd="0" presId="urn:microsoft.com/office/officeart/2008/layout/VerticalCurvedList"/>
    <dgm:cxn modelId="{56CA95F1-B508-4EE6-925C-4E1AACCC96BD}" type="presParOf" srcId="{5F3B06BE-78C4-46DD-974C-AED8F1D15DA1}" destId="{2BE250ED-83EE-42CF-8F0F-D90669F1A99A}" srcOrd="1" destOrd="0" presId="urn:microsoft.com/office/officeart/2008/layout/VerticalCurvedList"/>
    <dgm:cxn modelId="{DC392401-4C52-466E-9740-0EC9B3D9C379}" type="presParOf" srcId="{5F3B06BE-78C4-46DD-974C-AED8F1D15DA1}" destId="{0E724614-DA7C-43F9-A27F-1AB8DA1E600B}" srcOrd="2" destOrd="0" presId="urn:microsoft.com/office/officeart/2008/layout/VerticalCurvedList"/>
    <dgm:cxn modelId="{267F4FCC-E6B7-4C17-9AC2-F214A57EC81C}" type="presParOf" srcId="{0E724614-DA7C-43F9-A27F-1AB8DA1E600B}" destId="{77EA778B-3C08-4B1C-B0EC-9C3A6F6992D9}" srcOrd="0" destOrd="0" presId="urn:microsoft.com/office/officeart/2008/layout/VerticalCurvedList"/>
    <dgm:cxn modelId="{995776DD-5C08-4EE1-BC5E-940E420D9EBD}" type="presParOf" srcId="{5F3B06BE-78C4-46DD-974C-AED8F1D15DA1}" destId="{EBD7800E-BC72-402F-9942-526CFBC85689}" srcOrd="3" destOrd="0" presId="urn:microsoft.com/office/officeart/2008/layout/VerticalCurvedList"/>
    <dgm:cxn modelId="{4C902A66-FA61-4E9C-BAAE-5037DB95F57F}" type="presParOf" srcId="{5F3B06BE-78C4-46DD-974C-AED8F1D15DA1}" destId="{1EF3C47A-B06A-48CB-B0F8-2420099DB1D6}" srcOrd="4" destOrd="0" presId="urn:microsoft.com/office/officeart/2008/layout/VerticalCurvedList"/>
    <dgm:cxn modelId="{9893A4E8-7167-421E-B7CC-E0564D0DF699}" type="presParOf" srcId="{1EF3C47A-B06A-48CB-B0F8-2420099DB1D6}" destId="{98DE6B98-DE2D-4FFB-A513-0BB8FA6365DC}" srcOrd="0" destOrd="0" presId="urn:microsoft.com/office/officeart/2008/layout/VerticalCurvedList"/>
    <dgm:cxn modelId="{FF9F87C1-482E-4932-BD01-6502A0C490A7}" type="presParOf" srcId="{5F3B06BE-78C4-46DD-974C-AED8F1D15DA1}" destId="{3AAC9410-B27D-4B6C-8C14-67796FB56AB2}" srcOrd="5" destOrd="0" presId="urn:microsoft.com/office/officeart/2008/layout/VerticalCurvedList"/>
    <dgm:cxn modelId="{3D198D88-AE27-42EB-A6CE-EBF561EC5536}" type="presParOf" srcId="{5F3B06BE-78C4-46DD-974C-AED8F1D15DA1}" destId="{016D66ED-F8F7-4877-81A9-0068E4270960}" srcOrd="6" destOrd="0" presId="urn:microsoft.com/office/officeart/2008/layout/VerticalCurvedList"/>
    <dgm:cxn modelId="{1EBC57ED-3E2B-4054-A358-FE23BCCF480E}" type="presParOf" srcId="{016D66ED-F8F7-4877-81A9-0068E4270960}" destId="{1070AEF4-CC11-4505-A882-208B99513740}" srcOrd="0" destOrd="0" presId="urn:microsoft.com/office/officeart/2008/layout/VerticalCurvedList"/>
    <dgm:cxn modelId="{0EECC8A1-8AFC-485A-B291-8C1753418238}" type="presParOf" srcId="{5F3B06BE-78C4-46DD-974C-AED8F1D15DA1}" destId="{2BF93CD2-DE86-412F-A9D1-2BBCA95C2376}" srcOrd="7" destOrd="0" presId="urn:microsoft.com/office/officeart/2008/layout/VerticalCurvedList"/>
    <dgm:cxn modelId="{3D9F72A8-9A10-41B3-8A4D-D43F0E0BD98A}" type="presParOf" srcId="{5F3B06BE-78C4-46DD-974C-AED8F1D15DA1}" destId="{42F2FF50-FC95-4E7B-B6E2-937C53605F6B}" srcOrd="8" destOrd="0" presId="urn:microsoft.com/office/officeart/2008/layout/VerticalCurvedList"/>
    <dgm:cxn modelId="{B3739F1F-4EB1-443E-BBAE-2036292C36F4}" type="presParOf" srcId="{42F2FF50-FC95-4E7B-B6E2-937C53605F6B}" destId="{5B3EB11A-C41C-4124-8EDE-694D517BEB1D}" srcOrd="0" destOrd="0" presId="urn:microsoft.com/office/officeart/2008/layout/VerticalCurvedList"/>
    <dgm:cxn modelId="{CB0A3AE2-1751-4DF9-B8B5-E7E3805752EE}" type="presParOf" srcId="{5F3B06BE-78C4-46DD-974C-AED8F1D15DA1}" destId="{7F692700-228A-40E8-83E6-5611B6A56870}" srcOrd="9" destOrd="0" presId="urn:microsoft.com/office/officeart/2008/layout/VerticalCurvedList"/>
    <dgm:cxn modelId="{B21F45B4-7BB0-4B41-B482-004A7A2C8D9F}" type="presParOf" srcId="{5F3B06BE-78C4-46DD-974C-AED8F1D15DA1}" destId="{8842CC3D-0906-47F5-98E6-388A75C77F8C}" srcOrd="10" destOrd="0" presId="urn:microsoft.com/office/officeart/2008/layout/VerticalCurvedList"/>
    <dgm:cxn modelId="{A5A9CB5B-68E8-43F3-94A9-3AA176B04BA8}" type="presParOf" srcId="{8842CC3D-0906-47F5-98E6-388A75C77F8C}" destId="{69EE5201-9A2A-4B66-A0CA-1153B8A36A9B}" srcOrd="0" destOrd="0" presId="urn:microsoft.com/office/officeart/2008/layout/VerticalCurvedList"/>
    <dgm:cxn modelId="{2A5B6868-448E-4D6B-A9D7-A0A5823C3E1F}" type="presParOf" srcId="{5F3B06BE-78C4-46DD-974C-AED8F1D15DA1}" destId="{8F8E6A76-FDBC-4868-8E66-1213E9DF6DD6}" srcOrd="11" destOrd="0" presId="urn:microsoft.com/office/officeart/2008/layout/VerticalCurvedList"/>
    <dgm:cxn modelId="{49BFBB0E-462D-4576-81FE-C420AE90EB14}" type="presParOf" srcId="{5F3B06BE-78C4-46DD-974C-AED8F1D15DA1}" destId="{6F5E6D43-B505-464E-8744-2CBDDE3D9759}" srcOrd="12" destOrd="0" presId="urn:microsoft.com/office/officeart/2008/layout/VerticalCurvedList"/>
    <dgm:cxn modelId="{81365B63-A2B8-42C6-B5E4-B9C40060132D}" type="presParOf" srcId="{6F5E6D43-B505-464E-8744-2CBDDE3D9759}" destId="{A64753D7-C617-4F96-84EE-E925FBF17584}" srcOrd="0" destOrd="0" presId="urn:microsoft.com/office/officeart/2008/layout/VerticalCurvedList"/>
    <dgm:cxn modelId="{AD05B003-C0B7-4EF7-89C5-2D11CBA06834}" type="presParOf" srcId="{5F3B06BE-78C4-46DD-974C-AED8F1D15DA1}" destId="{7FD04B16-48B5-4164-B225-97BB25A3EBF1}" srcOrd="13" destOrd="0" presId="urn:microsoft.com/office/officeart/2008/layout/VerticalCurvedList"/>
    <dgm:cxn modelId="{BE6A31B6-01E4-4C0D-A260-2F57F70498F1}" type="presParOf" srcId="{5F3B06BE-78C4-46DD-974C-AED8F1D15DA1}" destId="{254D1B16-3CC0-481E-A4F1-6D9604C7DC9C}" srcOrd="14" destOrd="0" presId="urn:microsoft.com/office/officeart/2008/layout/VerticalCurvedList"/>
    <dgm:cxn modelId="{89CAABD9-577C-49D0-9C6A-178844BEA6B6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Project Management Plan</a:t>
          </a:r>
          <a:endParaRPr lang="en-US" sz="6000" b="1" i="0">
            <a:solidFill>
              <a:schemeClr val="bg1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8908AE95-4D35-4C64-ADD4-824FBC4BC177}" type="presOf" srcId="{BFBD3165-4382-48AE-9CC9-9DDD80F31432}" destId="{4A5DEE76-5810-466B-863B-EED07CAAD010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BDFF9573-0CE3-430A-96EB-B29E424AC2A0}" type="presOf" srcId="{7D5463F7-48D8-4B93-A77D-782AF7F821F4}" destId="{8F8E6A76-FDBC-4868-8E66-1213E9DF6DD6}" srcOrd="0" destOrd="0" presId="urn:microsoft.com/office/officeart/2008/layout/VerticalCurvedList"/>
    <dgm:cxn modelId="{6C2D7668-B069-478F-8978-2950C0A232E3}" type="presOf" srcId="{02D89C62-60C4-451B-8FBC-4413BF08DF25}" destId="{7FD04B16-48B5-4164-B225-97BB25A3EBF1}" srcOrd="0" destOrd="0" presId="urn:microsoft.com/office/officeart/2008/layout/VerticalCurvedList"/>
    <dgm:cxn modelId="{C6CD8E22-F9FB-4850-BA91-F7DDFF6940C6}" type="presOf" srcId="{3D24414A-A043-4310-B5D5-466E99E824FF}" destId="{2BF93CD2-DE86-412F-A9D1-2BBCA95C2376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A3F4BE2D-B2F9-4924-B9F4-36DE7D7A11D5}" type="presOf" srcId="{9C8BC220-0084-4F78-A985-645B70419837}" destId="{3AAC9410-B27D-4B6C-8C14-67796FB56AB2}" srcOrd="0" destOrd="0" presId="urn:microsoft.com/office/officeart/2008/layout/VerticalCurvedList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145F9065-5026-4E44-86F9-5DEC702E3561}" type="presOf" srcId="{EF7710B5-C7A0-4918-9F41-49D4592B2ADF}" destId="{EBD7800E-BC72-402F-9942-526CFBC85689}" srcOrd="0" destOrd="0" presId="urn:microsoft.com/office/officeart/2008/layout/VerticalCurvedList"/>
    <dgm:cxn modelId="{F031E7D5-0578-4F76-A444-94E626F0469D}" type="presOf" srcId="{E32D6A3F-59A0-44A6-8116-FE2FE5E04C91}" destId="{2BE250ED-83EE-42CF-8F0F-D90669F1A99A}" srcOrd="0" destOrd="0" presId="urn:microsoft.com/office/officeart/2008/layout/VerticalCurvedList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6F105005-3DAC-4167-81B8-76A27619F020}" type="presOf" srcId="{55D262E4-98C1-4DB1-A1C9-A707463F7A77}" destId="{7F692700-228A-40E8-83E6-5611B6A56870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B1FE92C4-5131-4309-8BD7-745AEE5B4E6B}" type="presOf" srcId="{5708F4A7-78E6-4441-9946-29602AD519F8}" destId="{9193903A-FB76-437E-9C39-2FDD8AEB4B3B}" srcOrd="0" destOrd="0" presId="urn:microsoft.com/office/officeart/2008/layout/VerticalCurvedList"/>
    <dgm:cxn modelId="{10A9743E-CEF7-4740-B49E-E0F5FD9AA9A1}" type="presParOf" srcId="{4A5DEE76-5810-466B-863B-EED07CAAD010}" destId="{5F3B06BE-78C4-46DD-974C-AED8F1D15DA1}" srcOrd="0" destOrd="0" presId="urn:microsoft.com/office/officeart/2008/layout/VerticalCurvedList"/>
    <dgm:cxn modelId="{BF3E0014-DE21-4010-9395-E95092053E9E}" type="presParOf" srcId="{5F3B06BE-78C4-46DD-974C-AED8F1D15DA1}" destId="{D22B33AF-0CA8-49DB-9C63-9BD7B0796A1E}" srcOrd="0" destOrd="0" presId="urn:microsoft.com/office/officeart/2008/layout/VerticalCurvedList"/>
    <dgm:cxn modelId="{1A5A10F9-C1E1-4938-8CCB-4E874C5F734A}" type="presParOf" srcId="{D22B33AF-0CA8-49DB-9C63-9BD7B0796A1E}" destId="{54C2886C-4708-42EE-85CF-64D76636EA0C}" srcOrd="0" destOrd="0" presId="urn:microsoft.com/office/officeart/2008/layout/VerticalCurvedList"/>
    <dgm:cxn modelId="{FC444597-1AB8-4724-8174-C419C34D26F6}" type="presParOf" srcId="{D22B33AF-0CA8-49DB-9C63-9BD7B0796A1E}" destId="{9193903A-FB76-437E-9C39-2FDD8AEB4B3B}" srcOrd="1" destOrd="0" presId="urn:microsoft.com/office/officeart/2008/layout/VerticalCurvedList"/>
    <dgm:cxn modelId="{62922F48-B89F-4D39-A679-A9086C3ED535}" type="presParOf" srcId="{D22B33AF-0CA8-49DB-9C63-9BD7B0796A1E}" destId="{7E4858DE-04A0-4772-A193-6D57DCA6FEC8}" srcOrd="2" destOrd="0" presId="urn:microsoft.com/office/officeart/2008/layout/VerticalCurvedList"/>
    <dgm:cxn modelId="{A4282CA2-F9CA-4CAB-8BD0-8C8EB0597A93}" type="presParOf" srcId="{D22B33AF-0CA8-49DB-9C63-9BD7B0796A1E}" destId="{D2141D03-1E17-4643-BC07-BE596443A017}" srcOrd="3" destOrd="0" presId="urn:microsoft.com/office/officeart/2008/layout/VerticalCurvedList"/>
    <dgm:cxn modelId="{5C4E98F5-FAAF-43F7-A06F-7B02E3C3A130}" type="presParOf" srcId="{5F3B06BE-78C4-46DD-974C-AED8F1D15DA1}" destId="{2BE250ED-83EE-42CF-8F0F-D90669F1A99A}" srcOrd="1" destOrd="0" presId="urn:microsoft.com/office/officeart/2008/layout/VerticalCurvedList"/>
    <dgm:cxn modelId="{9222FECC-658C-48EF-896D-36845EB4E565}" type="presParOf" srcId="{5F3B06BE-78C4-46DD-974C-AED8F1D15DA1}" destId="{0E724614-DA7C-43F9-A27F-1AB8DA1E600B}" srcOrd="2" destOrd="0" presId="urn:microsoft.com/office/officeart/2008/layout/VerticalCurvedList"/>
    <dgm:cxn modelId="{76692B95-9123-4D9C-BAAF-5EA31962FE9D}" type="presParOf" srcId="{0E724614-DA7C-43F9-A27F-1AB8DA1E600B}" destId="{77EA778B-3C08-4B1C-B0EC-9C3A6F6992D9}" srcOrd="0" destOrd="0" presId="urn:microsoft.com/office/officeart/2008/layout/VerticalCurvedList"/>
    <dgm:cxn modelId="{B8885DB0-12CC-44F4-BA30-794ED44BC4DF}" type="presParOf" srcId="{5F3B06BE-78C4-46DD-974C-AED8F1D15DA1}" destId="{EBD7800E-BC72-402F-9942-526CFBC85689}" srcOrd="3" destOrd="0" presId="urn:microsoft.com/office/officeart/2008/layout/VerticalCurvedList"/>
    <dgm:cxn modelId="{19751138-D8BD-4888-BBCE-CD79FBECACAB}" type="presParOf" srcId="{5F3B06BE-78C4-46DD-974C-AED8F1D15DA1}" destId="{1EF3C47A-B06A-48CB-B0F8-2420099DB1D6}" srcOrd="4" destOrd="0" presId="urn:microsoft.com/office/officeart/2008/layout/VerticalCurvedList"/>
    <dgm:cxn modelId="{2C507CCA-C506-4F73-B964-D1D0C64D2468}" type="presParOf" srcId="{1EF3C47A-B06A-48CB-B0F8-2420099DB1D6}" destId="{98DE6B98-DE2D-4FFB-A513-0BB8FA6365DC}" srcOrd="0" destOrd="0" presId="urn:microsoft.com/office/officeart/2008/layout/VerticalCurvedList"/>
    <dgm:cxn modelId="{7AAC2D01-2C85-4BF7-A01A-9F4252E9D58A}" type="presParOf" srcId="{5F3B06BE-78C4-46DD-974C-AED8F1D15DA1}" destId="{3AAC9410-B27D-4B6C-8C14-67796FB56AB2}" srcOrd="5" destOrd="0" presId="urn:microsoft.com/office/officeart/2008/layout/VerticalCurvedList"/>
    <dgm:cxn modelId="{06814442-E35C-4E4E-BC49-7A9992E1ECE4}" type="presParOf" srcId="{5F3B06BE-78C4-46DD-974C-AED8F1D15DA1}" destId="{016D66ED-F8F7-4877-81A9-0068E4270960}" srcOrd="6" destOrd="0" presId="urn:microsoft.com/office/officeart/2008/layout/VerticalCurvedList"/>
    <dgm:cxn modelId="{D4A326DB-C592-4F03-8DEC-355A919B8546}" type="presParOf" srcId="{016D66ED-F8F7-4877-81A9-0068E4270960}" destId="{1070AEF4-CC11-4505-A882-208B99513740}" srcOrd="0" destOrd="0" presId="urn:microsoft.com/office/officeart/2008/layout/VerticalCurvedList"/>
    <dgm:cxn modelId="{FA912A1E-39E9-46E5-900D-D8E1ED867BF8}" type="presParOf" srcId="{5F3B06BE-78C4-46DD-974C-AED8F1D15DA1}" destId="{2BF93CD2-DE86-412F-A9D1-2BBCA95C2376}" srcOrd="7" destOrd="0" presId="urn:microsoft.com/office/officeart/2008/layout/VerticalCurvedList"/>
    <dgm:cxn modelId="{9F4169BA-37EC-4599-BC47-71E1E0564CB4}" type="presParOf" srcId="{5F3B06BE-78C4-46DD-974C-AED8F1D15DA1}" destId="{42F2FF50-FC95-4E7B-B6E2-937C53605F6B}" srcOrd="8" destOrd="0" presId="urn:microsoft.com/office/officeart/2008/layout/VerticalCurvedList"/>
    <dgm:cxn modelId="{6DDBD468-18F3-4EF2-8CD1-85A6A2C9A514}" type="presParOf" srcId="{42F2FF50-FC95-4E7B-B6E2-937C53605F6B}" destId="{5B3EB11A-C41C-4124-8EDE-694D517BEB1D}" srcOrd="0" destOrd="0" presId="urn:microsoft.com/office/officeart/2008/layout/VerticalCurvedList"/>
    <dgm:cxn modelId="{DFF3CB15-78BB-4445-B828-E985D24B828C}" type="presParOf" srcId="{5F3B06BE-78C4-46DD-974C-AED8F1D15DA1}" destId="{7F692700-228A-40E8-83E6-5611B6A56870}" srcOrd="9" destOrd="0" presId="urn:microsoft.com/office/officeart/2008/layout/VerticalCurvedList"/>
    <dgm:cxn modelId="{F9C6F5DB-CED4-4DBA-9E7B-75FD512396FC}" type="presParOf" srcId="{5F3B06BE-78C4-46DD-974C-AED8F1D15DA1}" destId="{8842CC3D-0906-47F5-98E6-388A75C77F8C}" srcOrd="10" destOrd="0" presId="urn:microsoft.com/office/officeart/2008/layout/VerticalCurvedList"/>
    <dgm:cxn modelId="{2537ADC6-89F8-4855-BEA7-12A36076CB20}" type="presParOf" srcId="{8842CC3D-0906-47F5-98E6-388A75C77F8C}" destId="{69EE5201-9A2A-4B66-A0CA-1153B8A36A9B}" srcOrd="0" destOrd="0" presId="urn:microsoft.com/office/officeart/2008/layout/VerticalCurvedList"/>
    <dgm:cxn modelId="{2CC84D58-D26D-4608-8C26-3E3365FDCB1D}" type="presParOf" srcId="{5F3B06BE-78C4-46DD-974C-AED8F1D15DA1}" destId="{8F8E6A76-FDBC-4868-8E66-1213E9DF6DD6}" srcOrd="11" destOrd="0" presId="urn:microsoft.com/office/officeart/2008/layout/VerticalCurvedList"/>
    <dgm:cxn modelId="{72077ABC-1D00-42DF-AC59-B33945E4749E}" type="presParOf" srcId="{5F3B06BE-78C4-46DD-974C-AED8F1D15DA1}" destId="{6F5E6D43-B505-464E-8744-2CBDDE3D9759}" srcOrd="12" destOrd="0" presId="urn:microsoft.com/office/officeart/2008/layout/VerticalCurvedList"/>
    <dgm:cxn modelId="{FFBE40DE-96EF-45A8-86AF-BAC6F4C97FF4}" type="presParOf" srcId="{6F5E6D43-B505-464E-8744-2CBDDE3D9759}" destId="{A64753D7-C617-4F96-84EE-E925FBF17584}" srcOrd="0" destOrd="0" presId="urn:microsoft.com/office/officeart/2008/layout/VerticalCurvedList"/>
    <dgm:cxn modelId="{B93E37DC-F0FF-4BD1-AC0B-17EDB181F211}" type="presParOf" srcId="{5F3B06BE-78C4-46DD-974C-AED8F1D15DA1}" destId="{7FD04B16-48B5-4164-B225-97BB25A3EBF1}" srcOrd="13" destOrd="0" presId="urn:microsoft.com/office/officeart/2008/layout/VerticalCurvedList"/>
    <dgm:cxn modelId="{BA9C9B66-5E41-47C4-9330-88DC0EE4A23A}" type="presParOf" srcId="{5F3B06BE-78C4-46DD-974C-AED8F1D15DA1}" destId="{254D1B16-3CC0-481E-A4F1-6D9604C7DC9C}" srcOrd="14" destOrd="0" presId="urn:microsoft.com/office/officeart/2008/layout/VerticalCurvedList"/>
    <dgm:cxn modelId="{8C3121D9-4C0B-49AE-9123-FF70A7BC66C6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Software Requirement Specification</a:t>
          </a:r>
          <a:endParaRPr lang="en-US" sz="6000" b="1">
            <a:solidFill>
              <a:schemeClr val="bg1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C62E8F8B-73B9-4828-919B-A98934BD4C62}" type="presOf" srcId="{5708F4A7-78E6-4441-9946-29602AD519F8}" destId="{9193903A-FB76-437E-9C39-2FDD8AEB4B3B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CC600EA5-51C4-4A44-A87C-EA89E50430FC}" type="presOf" srcId="{3D24414A-A043-4310-B5D5-466E99E824FF}" destId="{2BF93CD2-DE86-412F-A9D1-2BBCA95C2376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3FF52073-1E1C-44BB-9D84-074DCFF27B2A}" type="presOf" srcId="{9C8BC220-0084-4F78-A985-645B70419837}" destId="{3AAC9410-B27D-4B6C-8C14-67796FB56AB2}" srcOrd="0" destOrd="0" presId="urn:microsoft.com/office/officeart/2008/layout/VerticalCurvedList"/>
    <dgm:cxn modelId="{E10E2F37-D53F-439F-899A-604CB3744CF4}" type="presOf" srcId="{7D5463F7-48D8-4B93-A77D-782AF7F821F4}" destId="{8F8E6A76-FDBC-4868-8E66-1213E9DF6DD6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FD81AB9F-DDB3-4317-8631-3B0D97E78489}" type="presOf" srcId="{E32D6A3F-59A0-44A6-8116-FE2FE5E04C91}" destId="{2BE250ED-83EE-42CF-8F0F-D90669F1A99A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D2EADEC0-93B4-4A46-BF73-526156267F04}" type="presOf" srcId="{BFBD3165-4382-48AE-9CC9-9DDD80F31432}" destId="{4A5DEE76-5810-466B-863B-EED07CAAD010}" srcOrd="0" destOrd="0" presId="urn:microsoft.com/office/officeart/2008/layout/VerticalCurvedList"/>
    <dgm:cxn modelId="{DB27B0DD-56C4-4E41-87F3-ACF8DD9AC07A}" type="presOf" srcId="{02D89C62-60C4-451B-8FBC-4413BF08DF25}" destId="{7FD04B16-48B5-4164-B225-97BB25A3EBF1}" srcOrd="0" destOrd="0" presId="urn:microsoft.com/office/officeart/2008/layout/VerticalCurvedList"/>
    <dgm:cxn modelId="{DB3CE196-5C30-45CF-8391-AEE8147B2AD3}" type="presOf" srcId="{55D262E4-98C1-4DB1-A1C9-A707463F7A77}" destId="{7F692700-228A-40E8-83E6-5611B6A56870}" srcOrd="0" destOrd="0" presId="urn:microsoft.com/office/officeart/2008/layout/VerticalCurvedList"/>
    <dgm:cxn modelId="{7577B2D2-43A9-4B6D-8C94-4AA34F56FAAE}" type="presOf" srcId="{EF7710B5-C7A0-4918-9F41-49D4592B2ADF}" destId="{EBD7800E-BC72-402F-9942-526CFBC85689}" srcOrd="0" destOrd="0" presId="urn:microsoft.com/office/officeart/2008/layout/VerticalCurvedList"/>
    <dgm:cxn modelId="{2F4B91F0-7997-4110-8954-7111F227AF5D}" type="presParOf" srcId="{4A5DEE76-5810-466B-863B-EED07CAAD010}" destId="{5F3B06BE-78C4-46DD-974C-AED8F1D15DA1}" srcOrd="0" destOrd="0" presId="urn:microsoft.com/office/officeart/2008/layout/VerticalCurvedList"/>
    <dgm:cxn modelId="{2D97858E-964B-40CF-ABC9-88E753729A6F}" type="presParOf" srcId="{5F3B06BE-78C4-46DD-974C-AED8F1D15DA1}" destId="{D22B33AF-0CA8-49DB-9C63-9BD7B0796A1E}" srcOrd="0" destOrd="0" presId="urn:microsoft.com/office/officeart/2008/layout/VerticalCurvedList"/>
    <dgm:cxn modelId="{649E8134-7562-4DC3-AE28-9FEDF2ACCFC5}" type="presParOf" srcId="{D22B33AF-0CA8-49DB-9C63-9BD7B0796A1E}" destId="{54C2886C-4708-42EE-85CF-64D76636EA0C}" srcOrd="0" destOrd="0" presId="urn:microsoft.com/office/officeart/2008/layout/VerticalCurvedList"/>
    <dgm:cxn modelId="{B8AEFA36-59C3-446A-AF02-9E074C9C1131}" type="presParOf" srcId="{D22B33AF-0CA8-49DB-9C63-9BD7B0796A1E}" destId="{9193903A-FB76-437E-9C39-2FDD8AEB4B3B}" srcOrd="1" destOrd="0" presId="urn:microsoft.com/office/officeart/2008/layout/VerticalCurvedList"/>
    <dgm:cxn modelId="{A896207F-CF4E-4A87-A3C1-DCD0D87A73E5}" type="presParOf" srcId="{D22B33AF-0CA8-49DB-9C63-9BD7B0796A1E}" destId="{7E4858DE-04A0-4772-A193-6D57DCA6FEC8}" srcOrd="2" destOrd="0" presId="urn:microsoft.com/office/officeart/2008/layout/VerticalCurvedList"/>
    <dgm:cxn modelId="{3B0255BF-B664-4180-8347-E91793F87811}" type="presParOf" srcId="{D22B33AF-0CA8-49DB-9C63-9BD7B0796A1E}" destId="{D2141D03-1E17-4643-BC07-BE596443A017}" srcOrd="3" destOrd="0" presId="urn:microsoft.com/office/officeart/2008/layout/VerticalCurvedList"/>
    <dgm:cxn modelId="{AEA10983-4E3F-4B29-BE67-C6E5235B6043}" type="presParOf" srcId="{5F3B06BE-78C4-46DD-974C-AED8F1D15DA1}" destId="{2BE250ED-83EE-42CF-8F0F-D90669F1A99A}" srcOrd="1" destOrd="0" presId="urn:microsoft.com/office/officeart/2008/layout/VerticalCurvedList"/>
    <dgm:cxn modelId="{8D8542E1-D23C-4A44-9EF5-EE3DFF9E368A}" type="presParOf" srcId="{5F3B06BE-78C4-46DD-974C-AED8F1D15DA1}" destId="{0E724614-DA7C-43F9-A27F-1AB8DA1E600B}" srcOrd="2" destOrd="0" presId="urn:microsoft.com/office/officeart/2008/layout/VerticalCurvedList"/>
    <dgm:cxn modelId="{13C198A9-6176-41F0-8233-D59CB674AEDC}" type="presParOf" srcId="{0E724614-DA7C-43F9-A27F-1AB8DA1E600B}" destId="{77EA778B-3C08-4B1C-B0EC-9C3A6F6992D9}" srcOrd="0" destOrd="0" presId="urn:microsoft.com/office/officeart/2008/layout/VerticalCurvedList"/>
    <dgm:cxn modelId="{DCDC49CD-61DA-4B1B-BDBB-C83F7F329FBD}" type="presParOf" srcId="{5F3B06BE-78C4-46DD-974C-AED8F1D15DA1}" destId="{EBD7800E-BC72-402F-9942-526CFBC85689}" srcOrd="3" destOrd="0" presId="urn:microsoft.com/office/officeart/2008/layout/VerticalCurvedList"/>
    <dgm:cxn modelId="{2AA9FD9C-E9F3-4BFE-A910-AAED8FBF00BC}" type="presParOf" srcId="{5F3B06BE-78C4-46DD-974C-AED8F1D15DA1}" destId="{1EF3C47A-B06A-48CB-B0F8-2420099DB1D6}" srcOrd="4" destOrd="0" presId="urn:microsoft.com/office/officeart/2008/layout/VerticalCurvedList"/>
    <dgm:cxn modelId="{8252B6DE-168C-4524-87FF-55ED9E411A3E}" type="presParOf" srcId="{1EF3C47A-B06A-48CB-B0F8-2420099DB1D6}" destId="{98DE6B98-DE2D-4FFB-A513-0BB8FA6365DC}" srcOrd="0" destOrd="0" presId="urn:microsoft.com/office/officeart/2008/layout/VerticalCurvedList"/>
    <dgm:cxn modelId="{48338A73-89EB-4943-8C73-86DF218C3A58}" type="presParOf" srcId="{5F3B06BE-78C4-46DD-974C-AED8F1D15DA1}" destId="{3AAC9410-B27D-4B6C-8C14-67796FB56AB2}" srcOrd="5" destOrd="0" presId="urn:microsoft.com/office/officeart/2008/layout/VerticalCurvedList"/>
    <dgm:cxn modelId="{E8568F88-59D7-497F-8E0C-52FA5FA2E219}" type="presParOf" srcId="{5F3B06BE-78C4-46DD-974C-AED8F1D15DA1}" destId="{016D66ED-F8F7-4877-81A9-0068E4270960}" srcOrd="6" destOrd="0" presId="urn:microsoft.com/office/officeart/2008/layout/VerticalCurvedList"/>
    <dgm:cxn modelId="{F9AF9F4D-94C3-44BB-9E81-FE8A6C54F98E}" type="presParOf" srcId="{016D66ED-F8F7-4877-81A9-0068E4270960}" destId="{1070AEF4-CC11-4505-A882-208B99513740}" srcOrd="0" destOrd="0" presId="urn:microsoft.com/office/officeart/2008/layout/VerticalCurvedList"/>
    <dgm:cxn modelId="{29445C3A-C16F-47E3-B553-A57C217F0545}" type="presParOf" srcId="{5F3B06BE-78C4-46DD-974C-AED8F1D15DA1}" destId="{2BF93CD2-DE86-412F-A9D1-2BBCA95C2376}" srcOrd="7" destOrd="0" presId="urn:microsoft.com/office/officeart/2008/layout/VerticalCurvedList"/>
    <dgm:cxn modelId="{0CC7DA37-B3F5-4D6A-9B71-CA223B6401FA}" type="presParOf" srcId="{5F3B06BE-78C4-46DD-974C-AED8F1D15DA1}" destId="{42F2FF50-FC95-4E7B-B6E2-937C53605F6B}" srcOrd="8" destOrd="0" presId="urn:microsoft.com/office/officeart/2008/layout/VerticalCurvedList"/>
    <dgm:cxn modelId="{581AF1B7-333B-4EA0-BDFB-DD0A216B6A64}" type="presParOf" srcId="{42F2FF50-FC95-4E7B-B6E2-937C53605F6B}" destId="{5B3EB11A-C41C-4124-8EDE-694D517BEB1D}" srcOrd="0" destOrd="0" presId="urn:microsoft.com/office/officeart/2008/layout/VerticalCurvedList"/>
    <dgm:cxn modelId="{571B5923-8BC8-461B-96BA-2C1E1409B20A}" type="presParOf" srcId="{5F3B06BE-78C4-46DD-974C-AED8F1D15DA1}" destId="{7F692700-228A-40E8-83E6-5611B6A56870}" srcOrd="9" destOrd="0" presId="urn:microsoft.com/office/officeart/2008/layout/VerticalCurvedList"/>
    <dgm:cxn modelId="{C5A0A12E-7E6C-4347-ADAB-EC311A4BF476}" type="presParOf" srcId="{5F3B06BE-78C4-46DD-974C-AED8F1D15DA1}" destId="{8842CC3D-0906-47F5-98E6-388A75C77F8C}" srcOrd="10" destOrd="0" presId="urn:microsoft.com/office/officeart/2008/layout/VerticalCurvedList"/>
    <dgm:cxn modelId="{A6ADEF2B-E7DD-4604-BCF6-BC8884DB97B4}" type="presParOf" srcId="{8842CC3D-0906-47F5-98E6-388A75C77F8C}" destId="{69EE5201-9A2A-4B66-A0CA-1153B8A36A9B}" srcOrd="0" destOrd="0" presId="urn:microsoft.com/office/officeart/2008/layout/VerticalCurvedList"/>
    <dgm:cxn modelId="{ADE65040-EFB9-4CCE-954E-C4B4E20B2EB3}" type="presParOf" srcId="{5F3B06BE-78C4-46DD-974C-AED8F1D15DA1}" destId="{8F8E6A76-FDBC-4868-8E66-1213E9DF6DD6}" srcOrd="11" destOrd="0" presId="urn:microsoft.com/office/officeart/2008/layout/VerticalCurvedList"/>
    <dgm:cxn modelId="{3F026988-943D-415A-8C94-4C8E86102224}" type="presParOf" srcId="{5F3B06BE-78C4-46DD-974C-AED8F1D15DA1}" destId="{6F5E6D43-B505-464E-8744-2CBDDE3D9759}" srcOrd="12" destOrd="0" presId="urn:microsoft.com/office/officeart/2008/layout/VerticalCurvedList"/>
    <dgm:cxn modelId="{CF6E5648-E8C5-4CBC-BC37-8FB984928D1C}" type="presParOf" srcId="{6F5E6D43-B505-464E-8744-2CBDDE3D9759}" destId="{A64753D7-C617-4F96-84EE-E925FBF17584}" srcOrd="0" destOrd="0" presId="urn:microsoft.com/office/officeart/2008/layout/VerticalCurvedList"/>
    <dgm:cxn modelId="{75AA135F-2E8F-4310-AD24-A569AB9E6DED}" type="presParOf" srcId="{5F3B06BE-78C4-46DD-974C-AED8F1D15DA1}" destId="{7FD04B16-48B5-4164-B225-97BB25A3EBF1}" srcOrd="13" destOrd="0" presId="urn:microsoft.com/office/officeart/2008/layout/VerticalCurvedList"/>
    <dgm:cxn modelId="{A1F02FBA-855E-4199-859F-0CF5AF1BA715}" type="presParOf" srcId="{5F3B06BE-78C4-46DD-974C-AED8F1D15DA1}" destId="{254D1B16-3CC0-481E-A4F1-6D9604C7DC9C}" srcOrd="14" destOrd="0" presId="urn:microsoft.com/office/officeart/2008/layout/VerticalCurvedList"/>
    <dgm:cxn modelId="{5F6BE3A0-0811-46D3-B7A5-CA6DF91A8A12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Software Architectural Design</a:t>
          </a:r>
          <a:endParaRPr lang="en-US" sz="6000" b="1">
            <a:solidFill>
              <a:schemeClr val="bg1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Tesing</a:t>
          </a:r>
          <a:endParaRPr lang="en-US" sz="6000" b="1">
            <a:solidFill>
              <a:srgbClr val="5F985D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95DC6F12-908C-469C-AB89-0B5AE54C6555}" type="presOf" srcId="{3D24414A-A043-4310-B5D5-466E99E824FF}" destId="{2BF93CD2-DE86-412F-A9D1-2BBCA95C2376}" srcOrd="0" destOrd="0" presId="urn:microsoft.com/office/officeart/2008/layout/VerticalCurvedList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132AFD14-484C-492F-B31D-2F8674B55F18}" type="presOf" srcId="{BFBD3165-4382-48AE-9CC9-9DDD80F31432}" destId="{4A5DEE76-5810-466B-863B-EED07CAAD010}" srcOrd="0" destOrd="0" presId="urn:microsoft.com/office/officeart/2008/layout/VerticalCurvedList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8C44DA56-D4B1-416D-B167-033AFD1FFAC7}" type="presOf" srcId="{55D262E4-98C1-4DB1-A1C9-A707463F7A77}" destId="{7F692700-228A-40E8-83E6-5611B6A56870}" srcOrd="0" destOrd="0" presId="urn:microsoft.com/office/officeart/2008/layout/VerticalCurvedList"/>
    <dgm:cxn modelId="{34CB26A1-E4B5-448E-AF9B-840FD6038038}" type="presOf" srcId="{7D5463F7-48D8-4B93-A77D-782AF7F821F4}" destId="{8F8E6A76-FDBC-4868-8E66-1213E9DF6DD6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4CE462A8-EEAC-4C8E-A91D-EAB94A67D4A2}" type="presOf" srcId="{E32D6A3F-59A0-44A6-8116-FE2FE5E04C91}" destId="{2BE250ED-83EE-42CF-8F0F-D90669F1A99A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98850859-2ED3-4F58-9053-E9C40B6F8C89}" type="presOf" srcId="{EF7710B5-C7A0-4918-9F41-49D4592B2ADF}" destId="{EBD7800E-BC72-402F-9942-526CFBC85689}" srcOrd="0" destOrd="0" presId="urn:microsoft.com/office/officeart/2008/layout/VerticalCurvedList"/>
    <dgm:cxn modelId="{6C322758-D437-42B3-B3AD-EF951D150E24}" type="presOf" srcId="{02D89C62-60C4-451B-8FBC-4413BF08DF25}" destId="{7FD04B16-48B5-4164-B225-97BB25A3EBF1}" srcOrd="0" destOrd="0" presId="urn:microsoft.com/office/officeart/2008/layout/VerticalCurvedList"/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6B7DEA58-060A-46C8-B704-6E321430E345}" type="presOf" srcId="{9C8BC220-0084-4F78-A985-645B70419837}" destId="{3AAC9410-B27D-4B6C-8C14-67796FB56AB2}" srcOrd="0" destOrd="0" presId="urn:microsoft.com/office/officeart/2008/layout/VerticalCurvedList"/>
    <dgm:cxn modelId="{BE123D6B-2D81-4C31-B2F3-B23E01CE98BF}" type="presOf" srcId="{5708F4A7-78E6-4441-9946-29602AD519F8}" destId="{9193903A-FB76-437E-9C39-2FDD8AEB4B3B}" srcOrd="0" destOrd="0" presId="urn:microsoft.com/office/officeart/2008/layout/VerticalCurvedList"/>
    <dgm:cxn modelId="{DE866702-241A-41A4-9CE7-3156524CA7C0}" type="presParOf" srcId="{4A5DEE76-5810-466B-863B-EED07CAAD010}" destId="{5F3B06BE-78C4-46DD-974C-AED8F1D15DA1}" srcOrd="0" destOrd="0" presId="urn:microsoft.com/office/officeart/2008/layout/VerticalCurvedList"/>
    <dgm:cxn modelId="{262C50CC-88E1-424F-9588-1CF5FA811C55}" type="presParOf" srcId="{5F3B06BE-78C4-46DD-974C-AED8F1D15DA1}" destId="{D22B33AF-0CA8-49DB-9C63-9BD7B0796A1E}" srcOrd="0" destOrd="0" presId="urn:microsoft.com/office/officeart/2008/layout/VerticalCurvedList"/>
    <dgm:cxn modelId="{F7901C9C-BE5B-4B3C-A040-3EB00C279EE7}" type="presParOf" srcId="{D22B33AF-0CA8-49DB-9C63-9BD7B0796A1E}" destId="{54C2886C-4708-42EE-85CF-64D76636EA0C}" srcOrd="0" destOrd="0" presId="urn:microsoft.com/office/officeart/2008/layout/VerticalCurvedList"/>
    <dgm:cxn modelId="{1540A280-DD47-43CA-9E8F-497BCBEE4C62}" type="presParOf" srcId="{D22B33AF-0CA8-49DB-9C63-9BD7B0796A1E}" destId="{9193903A-FB76-437E-9C39-2FDD8AEB4B3B}" srcOrd="1" destOrd="0" presId="urn:microsoft.com/office/officeart/2008/layout/VerticalCurvedList"/>
    <dgm:cxn modelId="{7DCED495-7CF4-4F9A-AD6C-F0DFD8E78302}" type="presParOf" srcId="{D22B33AF-0CA8-49DB-9C63-9BD7B0796A1E}" destId="{7E4858DE-04A0-4772-A193-6D57DCA6FEC8}" srcOrd="2" destOrd="0" presId="urn:microsoft.com/office/officeart/2008/layout/VerticalCurvedList"/>
    <dgm:cxn modelId="{01D1569C-9156-4785-98BA-B1627407F63A}" type="presParOf" srcId="{D22B33AF-0CA8-49DB-9C63-9BD7B0796A1E}" destId="{D2141D03-1E17-4643-BC07-BE596443A017}" srcOrd="3" destOrd="0" presId="urn:microsoft.com/office/officeart/2008/layout/VerticalCurvedList"/>
    <dgm:cxn modelId="{44FA266E-9E0E-425E-B7B5-B79E23214E3E}" type="presParOf" srcId="{5F3B06BE-78C4-46DD-974C-AED8F1D15DA1}" destId="{2BE250ED-83EE-42CF-8F0F-D90669F1A99A}" srcOrd="1" destOrd="0" presId="urn:microsoft.com/office/officeart/2008/layout/VerticalCurvedList"/>
    <dgm:cxn modelId="{7FAD932D-7EA0-4AC7-94FF-09B064988610}" type="presParOf" srcId="{5F3B06BE-78C4-46DD-974C-AED8F1D15DA1}" destId="{0E724614-DA7C-43F9-A27F-1AB8DA1E600B}" srcOrd="2" destOrd="0" presId="urn:microsoft.com/office/officeart/2008/layout/VerticalCurvedList"/>
    <dgm:cxn modelId="{1F4808A5-AAF3-4EF7-9DF5-8A9736FD376E}" type="presParOf" srcId="{0E724614-DA7C-43F9-A27F-1AB8DA1E600B}" destId="{77EA778B-3C08-4B1C-B0EC-9C3A6F6992D9}" srcOrd="0" destOrd="0" presId="urn:microsoft.com/office/officeart/2008/layout/VerticalCurvedList"/>
    <dgm:cxn modelId="{16E8CFCB-BEFC-4EA1-BB7A-05283E4D6FE6}" type="presParOf" srcId="{5F3B06BE-78C4-46DD-974C-AED8F1D15DA1}" destId="{EBD7800E-BC72-402F-9942-526CFBC85689}" srcOrd="3" destOrd="0" presId="urn:microsoft.com/office/officeart/2008/layout/VerticalCurvedList"/>
    <dgm:cxn modelId="{5F18A9A5-4AFC-4F0F-90CC-A232CAB6FA41}" type="presParOf" srcId="{5F3B06BE-78C4-46DD-974C-AED8F1D15DA1}" destId="{1EF3C47A-B06A-48CB-B0F8-2420099DB1D6}" srcOrd="4" destOrd="0" presId="urn:microsoft.com/office/officeart/2008/layout/VerticalCurvedList"/>
    <dgm:cxn modelId="{2B244E20-C6A3-45E8-B6B7-0357A99A6EBA}" type="presParOf" srcId="{1EF3C47A-B06A-48CB-B0F8-2420099DB1D6}" destId="{98DE6B98-DE2D-4FFB-A513-0BB8FA6365DC}" srcOrd="0" destOrd="0" presId="urn:microsoft.com/office/officeart/2008/layout/VerticalCurvedList"/>
    <dgm:cxn modelId="{B1EF6A61-8D46-4F44-94FD-C3EE8330FDB9}" type="presParOf" srcId="{5F3B06BE-78C4-46DD-974C-AED8F1D15DA1}" destId="{3AAC9410-B27D-4B6C-8C14-67796FB56AB2}" srcOrd="5" destOrd="0" presId="urn:microsoft.com/office/officeart/2008/layout/VerticalCurvedList"/>
    <dgm:cxn modelId="{7BDD79C3-EB51-4A48-B4E3-96A27C29BE91}" type="presParOf" srcId="{5F3B06BE-78C4-46DD-974C-AED8F1D15DA1}" destId="{016D66ED-F8F7-4877-81A9-0068E4270960}" srcOrd="6" destOrd="0" presId="urn:microsoft.com/office/officeart/2008/layout/VerticalCurvedList"/>
    <dgm:cxn modelId="{044211DD-D876-41AE-AED1-8E6C6D5720EF}" type="presParOf" srcId="{016D66ED-F8F7-4877-81A9-0068E4270960}" destId="{1070AEF4-CC11-4505-A882-208B99513740}" srcOrd="0" destOrd="0" presId="urn:microsoft.com/office/officeart/2008/layout/VerticalCurvedList"/>
    <dgm:cxn modelId="{51A2199B-6126-47B2-A948-6B02A615DC76}" type="presParOf" srcId="{5F3B06BE-78C4-46DD-974C-AED8F1D15DA1}" destId="{2BF93CD2-DE86-412F-A9D1-2BBCA95C2376}" srcOrd="7" destOrd="0" presId="urn:microsoft.com/office/officeart/2008/layout/VerticalCurvedList"/>
    <dgm:cxn modelId="{428262B5-AEE5-45C6-A5F1-077C8B304DCB}" type="presParOf" srcId="{5F3B06BE-78C4-46DD-974C-AED8F1D15DA1}" destId="{42F2FF50-FC95-4E7B-B6E2-937C53605F6B}" srcOrd="8" destOrd="0" presId="urn:microsoft.com/office/officeart/2008/layout/VerticalCurvedList"/>
    <dgm:cxn modelId="{B1AB310E-5D1A-43A5-81FE-A904BF1B89EC}" type="presParOf" srcId="{42F2FF50-FC95-4E7B-B6E2-937C53605F6B}" destId="{5B3EB11A-C41C-4124-8EDE-694D517BEB1D}" srcOrd="0" destOrd="0" presId="urn:microsoft.com/office/officeart/2008/layout/VerticalCurvedList"/>
    <dgm:cxn modelId="{12074728-55CE-4807-89CB-F52E0A012D7C}" type="presParOf" srcId="{5F3B06BE-78C4-46DD-974C-AED8F1D15DA1}" destId="{7F692700-228A-40E8-83E6-5611B6A56870}" srcOrd="9" destOrd="0" presId="urn:microsoft.com/office/officeart/2008/layout/VerticalCurvedList"/>
    <dgm:cxn modelId="{ED7F6E72-6263-4588-B1D6-B87DF1B7476A}" type="presParOf" srcId="{5F3B06BE-78C4-46DD-974C-AED8F1D15DA1}" destId="{8842CC3D-0906-47F5-98E6-388A75C77F8C}" srcOrd="10" destOrd="0" presId="urn:microsoft.com/office/officeart/2008/layout/VerticalCurvedList"/>
    <dgm:cxn modelId="{79EBED00-862B-4454-9415-D03F3D564819}" type="presParOf" srcId="{8842CC3D-0906-47F5-98E6-388A75C77F8C}" destId="{69EE5201-9A2A-4B66-A0CA-1153B8A36A9B}" srcOrd="0" destOrd="0" presId="urn:microsoft.com/office/officeart/2008/layout/VerticalCurvedList"/>
    <dgm:cxn modelId="{92316328-A48B-48F3-97F8-1AC5B6AEF7A6}" type="presParOf" srcId="{5F3B06BE-78C4-46DD-974C-AED8F1D15DA1}" destId="{8F8E6A76-FDBC-4868-8E66-1213E9DF6DD6}" srcOrd="11" destOrd="0" presId="urn:microsoft.com/office/officeart/2008/layout/VerticalCurvedList"/>
    <dgm:cxn modelId="{35744BD1-095C-463B-BA9D-28FCE01CBE41}" type="presParOf" srcId="{5F3B06BE-78C4-46DD-974C-AED8F1D15DA1}" destId="{6F5E6D43-B505-464E-8744-2CBDDE3D9759}" srcOrd="12" destOrd="0" presId="urn:microsoft.com/office/officeart/2008/layout/VerticalCurvedList"/>
    <dgm:cxn modelId="{42B89C35-E7B0-4D16-B0FD-25AD713942E8}" type="presParOf" srcId="{6F5E6D43-B505-464E-8744-2CBDDE3D9759}" destId="{A64753D7-C617-4F96-84EE-E925FBF17584}" srcOrd="0" destOrd="0" presId="urn:microsoft.com/office/officeart/2008/layout/VerticalCurvedList"/>
    <dgm:cxn modelId="{51B7EC3D-A13D-4256-AE9B-C3D71F1CE6E4}" type="presParOf" srcId="{5F3B06BE-78C4-46DD-974C-AED8F1D15DA1}" destId="{7FD04B16-48B5-4164-B225-97BB25A3EBF1}" srcOrd="13" destOrd="0" presId="urn:microsoft.com/office/officeart/2008/layout/VerticalCurvedList"/>
    <dgm:cxn modelId="{349271F3-C292-4150-B561-FD5CC6FCD513}" type="presParOf" srcId="{5F3B06BE-78C4-46DD-974C-AED8F1D15DA1}" destId="{254D1B16-3CC0-481E-A4F1-6D9604C7DC9C}" srcOrd="14" destOrd="0" presId="urn:microsoft.com/office/officeart/2008/layout/VerticalCurvedList"/>
    <dgm:cxn modelId="{784D6D4B-9AA1-4DC9-998A-8695FC2E2604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BD3165-4382-48AE-9CC9-9DDD80F3143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2D6A3F-59A0-44A6-8116-FE2FE5E04C91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Introduction</a:t>
          </a:r>
          <a:endParaRPr lang="en-US" sz="6000">
            <a:solidFill>
              <a:srgbClr val="5F985D"/>
            </a:solidFill>
          </a:endParaRPr>
        </a:p>
      </dgm:t>
    </dgm:pt>
    <dgm:pt modelId="{E22C9EDE-678B-4C85-B1E2-C01E11A1A8D7}" type="parTrans" cxnId="{965004C0-D208-4D44-BDEB-9FB08437C61E}">
      <dgm:prSet/>
      <dgm:spPr/>
      <dgm:t>
        <a:bodyPr/>
        <a:lstStyle/>
        <a:p>
          <a:endParaRPr lang="en-US" sz="2400"/>
        </a:p>
      </dgm:t>
    </dgm:pt>
    <dgm:pt modelId="{5708F4A7-78E6-4441-9946-29602AD519F8}" type="sibTrans" cxnId="{965004C0-D208-4D44-BDEB-9FB08437C61E}">
      <dgm:prSet/>
      <dgm:spPr/>
      <dgm:t>
        <a:bodyPr/>
        <a:lstStyle/>
        <a:p>
          <a:endParaRPr lang="en-US" sz="2400"/>
        </a:p>
      </dgm:t>
    </dgm:pt>
    <dgm:pt modelId="{EF7710B5-C7A0-4918-9F41-49D4592B2AD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Project Management Plan</a:t>
          </a:r>
          <a:endParaRPr lang="en-US" sz="6000" b="1" i="0">
            <a:solidFill>
              <a:srgbClr val="5F985D"/>
            </a:solidFill>
          </a:endParaRPr>
        </a:p>
      </dgm:t>
    </dgm:pt>
    <dgm:pt modelId="{8FEA04BB-1261-494D-A831-F89A374E93A8}" type="parTrans" cxnId="{17275C9F-71FA-46EF-A8C8-28629FB76BAE}">
      <dgm:prSet/>
      <dgm:spPr/>
      <dgm:t>
        <a:bodyPr/>
        <a:lstStyle/>
        <a:p>
          <a:endParaRPr lang="en-US" sz="2400"/>
        </a:p>
      </dgm:t>
    </dgm:pt>
    <dgm:pt modelId="{80E30730-880E-4E45-9FDA-8B33BD364585}" type="sibTrans" cxnId="{17275C9F-71FA-46EF-A8C8-28629FB76BAE}">
      <dgm:prSet/>
      <dgm:spPr/>
      <dgm:t>
        <a:bodyPr/>
        <a:lstStyle/>
        <a:p>
          <a:endParaRPr lang="en-US" sz="2400"/>
        </a:p>
      </dgm:t>
    </dgm:pt>
    <dgm:pt modelId="{9C8BC220-0084-4F78-A985-645B70419837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Requirement Specification</a:t>
          </a:r>
          <a:endParaRPr lang="en-US" sz="6000" b="1">
            <a:solidFill>
              <a:srgbClr val="5F985D"/>
            </a:solidFill>
          </a:endParaRPr>
        </a:p>
      </dgm:t>
    </dgm:pt>
    <dgm:pt modelId="{EE3C0204-211B-476D-9695-AA33A72FFD85}" type="parTrans" cxnId="{780D7F1D-DC4F-4003-B5CB-81D22AC11AA4}">
      <dgm:prSet/>
      <dgm:spPr/>
      <dgm:t>
        <a:bodyPr/>
        <a:lstStyle/>
        <a:p>
          <a:endParaRPr lang="en-US" sz="2400"/>
        </a:p>
      </dgm:t>
    </dgm:pt>
    <dgm:pt modelId="{ACBF2C15-003C-40A9-8413-9105E547C6B6}" type="sibTrans" cxnId="{780D7F1D-DC4F-4003-B5CB-81D22AC11AA4}">
      <dgm:prSet/>
      <dgm:spPr/>
      <dgm:t>
        <a:bodyPr/>
        <a:lstStyle/>
        <a:p>
          <a:endParaRPr lang="en-US" sz="2400"/>
        </a:p>
      </dgm:t>
    </dgm:pt>
    <dgm:pt modelId="{3D24414A-A043-4310-B5D5-466E99E824FF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Software Architectural Design</a:t>
          </a:r>
          <a:endParaRPr lang="en-US" sz="6000" b="1">
            <a:solidFill>
              <a:srgbClr val="5F985D"/>
            </a:solidFill>
          </a:endParaRPr>
        </a:p>
      </dgm:t>
    </dgm:pt>
    <dgm:pt modelId="{2689FFD9-8136-4024-AA32-8AD20905AC4D}" type="parTrans" cxnId="{93D5FC3B-ED80-4C34-A51C-CD78AB64FD77}">
      <dgm:prSet/>
      <dgm:spPr/>
      <dgm:t>
        <a:bodyPr/>
        <a:lstStyle/>
        <a:p>
          <a:endParaRPr lang="en-US" sz="2400"/>
        </a:p>
      </dgm:t>
    </dgm:pt>
    <dgm:pt modelId="{9797368F-D580-411D-97E9-1EFB01D47C97}" type="sibTrans" cxnId="{93D5FC3B-ED80-4C34-A51C-CD78AB64FD77}">
      <dgm:prSet/>
      <dgm:spPr/>
      <dgm:t>
        <a:bodyPr/>
        <a:lstStyle/>
        <a:p>
          <a:endParaRPr lang="en-US" sz="2400"/>
        </a:p>
      </dgm:t>
    </dgm:pt>
    <dgm:pt modelId="{55D262E4-98C1-4DB1-A1C9-A707463F7A77}">
      <dgm:prSet phldrT="[Text]" custT="1"/>
      <dgm:spPr>
        <a:solidFill>
          <a:srgbClr val="5F985D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chemeClr val="bg1"/>
              </a:solidFill>
            </a:rPr>
            <a:t>Tesing</a:t>
          </a:r>
          <a:endParaRPr lang="en-US" sz="6000" b="1">
            <a:solidFill>
              <a:schemeClr val="bg1"/>
            </a:solidFill>
          </a:endParaRPr>
        </a:p>
      </dgm:t>
    </dgm:pt>
    <dgm:pt modelId="{255AE339-CF56-4722-8522-D74FB042CFEE}" type="parTrans" cxnId="{86D5E831-A553-40F1-A729-2E6D470560D7}">
      <dgm:prSet/>
      <dgm:spPr/>
      <dgm:t>
        <a:bodyPr/>
        <a:lstStyle/>
        <a:p>
          <a:endParaRPr lang="en-US" sz="2400"/>
        </a:p>
      </dgm:t>
    </dgm:pt>
    <dgm:pt modelId="{48F5CCE1-3957-4DE4-A3BB-78B09FADB57E}" type="sibTrans" cxnId="{86D5E831-A553-40F1-A729-2E6D470560D7}">
      <dgm:prSet/>
      <dgm:spPr/>
      <dgm:t>
        <a:bodyPr/>
        <a:lstStyle/>
        <a:p>
          <a:endParaRPr lang="en-US" sz="2400"/>
        </a:p>
      </dgm:t>
    </dgm:pt>
    <dgm:pt modelId="{7D5463F7-48D8-4B93-A77D-782AF7F821F4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Lesson Learned</a:t>
          </a:r>
          <a:endParaRPr lang="en-US" sz="6000" b="1">
            <a:solidFill>
              <a:srgbClr val="5F985D"/>
            </a:solidFill>
          </a:endParaRPr>
        </a:p>
      </dgm:t>
    </dgm:pt>
    <dgm:pt modelId="{1635F348-0DA0-4AAA-9AA9-D00E3AF6E111}" type="parTrans" cxnId="{F489D13D-71DE-4BE3-9DC6-7AEA0C3D5F44}">
      <dgm:prSet/>
      <dgm:spPr/>
      <dgm:t>
        <a:bodyPr/>
        <a:lstStyle/>
        <a:p>
          <a:endParaRPr lang="en-US" sz="2400"/>
        </a:p>
      </dgm:t>
    </dgm:pt>
    <dgm:pt modelId="{52187F1C-39D9-45BC-A178-06536E3A07BE}" type="sibTrans" cxnId="{F489D13D-71DE-4BE3-9DC6-7AEA0C3D5F44}">
      <dgm:prSet/>
      <dgm:spPr/>
      <dgm:t>
        <a:bodyPr/>
        <a:lstStyle/>
        <a:p>
          <a:endParaRPr lang="en-US" sz="2400"/>
        </a:p>
      </dgm:t>
    </dgm:pt>
    <dgm:pt modelId="{02D89C62-60C4-451B-8FBC-4413BF08DF25}">
      <dgm:prSet phldrT="[Text]" custT="1"/>
      <dgm:spPr>
        <a:solidFill>
          <a:schemeClr val="bg1"/>
        </a:solidFill>
        <a:ln>
          <a:solidFill>
            <a:srgbClr val="5F985D"/>
          </a:solidFill>
        </a:ln>
      </dgm:spPr>
      <dgm:t>
        <a:bodyPr/>
        <a:lstStyle/>
        <a:p>
          <a:r>
            <a:rPr lang="en-US" sz="6000" smtClean="0">
              <a:solidFill>
                <a:srgbClr val="5F985D"/>
              </a:solidFill>
            </a:rPr>
            <a:t>Demo – QA</a:t>
          </a:r>
          <a:endParaRPr lang="en-US" sz="6000" b="1">
            <a:solidFill>
              <a:srgbClr val="5F985D"/>
            </a:solidFill>
          </a:endParaRPr>
        </a:p>
      </dgm:t>
    </dgm:pt>
    <dgm:pt modelId="{4B46ABBA-ACDE-437C-9D5F-6A5FAF1BA79D}" type="parTrans" cxnId="{10961DDD-D026-4D16-866C-60C1BA493AD2}">
      <dgm:prSet/>
      <dgm:spPr/>
      <dgm:t>
        <a:bodyPr/>
        <a:lstStyle/>
        <a:p>
          <a:endParaRPr lang="en-US" sz="2400"/>
        </a:p>
      </dgm:t>
    </dgm:pt>
    <dgm:pt modelId="{AD83436B-E6B5-4BC5-92A1-2E2F16E23F20}" type="sibTrans" cxnId="{10961DDD-D026-4D16-866C-60C1BA493AD2}">
      <dgm:prSet/>
      <dgm:spPr/>
      <dgm:t>
        <a:bodyPr/>
        <a:lstStyle/>
        <a:p>
          <a:endParaRPr lang="en-US" sz="2400"/>
        </a:p>
      </dgm:t>
    </dgm:pt>
    <dgm:pt modelId="{4A5DEE76-5810-466B-863B-EED07CAAD010}" type="pres">
      <dgm:prSet presAssocID="{BFBD3165-4382-48AE-9CC9-9DDD80F3143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3B06BE-78C4-46DD-974C-AED8F1D15DA1}" type="pres">
      <dgm:prSet presAssocID="{BFBD3165-4382-48AE-9CC9-9DDD80F31432}" presName="Name1" presStyleCnt="0"/>
      <dgm:spPr/>
    </dgm:pt>
    <dgm:pt modelId="{D22B33AF-0CA8-49DB-9C63-9BD7B0796A1E}" type="pres">
      <dgm:prSet presAssocID="{BFBD3165-4382-48AE-9CC9-9DDD80F31432}" presName="cycle" presStyleCnt="0"/>
      <dgm:spPr/>
    </dgm:pt>
    <dgm:pt modelId="{54C2886C-4708-42EE-85CF-64D76636EA0C}" type="pres">
      <dgm:prSet presAssocID="{BFBD3165-4382-48AE-9CC9-9DDD80F31432}" presName="srcNode" presStyleLbl="node1" presStyleIdx="0" presStyleCnt="7"/>
      <dgm:spPr/>
    </dgm:pt>
    <dgm:pt modelId="{9193903A-FB76-437E-9C39-2FDD8AEB4B3B}" type="pres">
      <dgm:prSet presAssocID="{BFBD3165-4382-48AE-9CC9-9DDD80F31432}" presName="conn" presStyleLbl="parChTrans1D2" presStyleIdx="0" presStyleCnt="1"/>
      <dgm:spPr/>
      <dgm:t>
        <a:bodyPr/>
        <a:lstStyle/>
        <a:p>
          <a:endParaRPr lang="en-US"/>
        </a:p>
      </dgm:t>
    </dgm:pt>
    <dgm:pt modelId="{7E4858DE-04A0-4772-A193-6D57DCA6FEC8}" type="pres">
      <dgm:prSet presAssocID="{BFBD3165-4382-48AE-9CC9-9DDD80F31432}" presName="extraNode" presStyleLbl="node1" presStyleIdx="0" presStyleCnt="7"/>
      <dgm:spPr/>
    </dgm:pt>
    <dgm:pt modelId="{D2141D03-1E17-4643-BC07-BE596443A017}" type="pres">
      <dgm:prSet presAssocID="{BFBD3165-4382-48AE-9CC9-9DDD80F31432}" presName="dstNode" presStyleLbl="node1" presStyleIdx="0" presStyleCnt="7"/>
      <dgm:spPr/>
    </dgm:pt>
    <dgm:pt modelId="{2BE250ED-83EE-42CF-8F0F-D90669F1A99A}" type="pres">
      <dgm:prSet presAssocID="{E32D6A3F-59A0-44A6-8116-FE2FE5E04C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724614-DA7C-43F9-A27F-1AB8DA1E600B}" type="pres">
      <dgm:prSet presAssocID="{E32D6A3F-59A0-44A6-8116-FE2FE5E04C91}" presName="accent_1" presStyleCnt="0"/>
      <dgm:spPr/>
    </dgm:pt>
    <dgm:pt modelId="{77EA778B-3C08-4B1C-B0EC-9C3A6F6992D9}" type="pres">
      <dgm:prSet presAssocID="{E32D6A3F-59A0-44A6-8116-FE2FE5E04C91}" presName="accentRepeatNode" presStyleLbl="solidFgAcc1" presStyleIdx="0" presStyleCnt="7"/>
      <dgm:spPr>
        <a:ln>
          <a:solidFill>
            <a:srgbClr val="5F985D"/>
          </a:solidFill>
        </a:ln>
      </dgm:spPr>
      <dgm:t>
        <a:bodyPr/>
        <a:lstStyle/>
        <a:p>
          <a:endParaRPr lang="en-US"/>
        </a:p>
      </dgm:t>
    </dgm:pt>
    <dgm:pt modelId="{EBD7800E-BC72-402F-9942-526CFBC85689}" type="pres">
      <dgm:prSet presAssocID="{EF7710B5-C7A0-4918-9F41-49D4592B2AD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F3C47A-B06A-48CB-B0F8-2420099DB1D6}" type="pres">
      <dgm:prSet presAssocID="{EF7710B5-C7A0-4918-9F41-49D4592B2ADF}" presName="accent_2" presStyleCnt="0"/>
      <dgm:spPr/>
    </dgm:pt>
    <dgm:pt modelId="{98DE6B98-DE2D-4FFB-A513-0BB8FA6365DC}" type="pres">
      <dgm:prSet presAssocID="{EF7710B5-C7A0-4918-9F41-49D4592B2ADF}" presName="accentRepeatNode" presStyleLbl="solidFgAcc1" presStyleIdx="1" presStyleCnt="7"/>
      <dgm:spPr>
        <a:ln>
          <a:solidFill>
            <a:srgbClr val="5F985D"/>
          </a:solidFill>
        </a:ln>
      </dgm:spPr>
    </dgm:pt>
    <dgm:pt modelId="{3AAC9410-B27D-4B6C-8C14-67796FB56AB2}" type="pres">
      <dgm:prSet presAssocID="{9C8BC220-0084-4F78-A985-645B70419837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6D66ED-F8F7-4877-81A9-0068E4270960}" type="pres">
      <dgm:prSet presAssocID="{9C8BC220-0084-4F78-A985-645B70419837}" presName="accent_3" presStyleCnt="0"/>
      <dgm:spPr/>
    </dgm:pt>
    <dgm:pt modelId="{1070AEF4-CC11-4505-A882-208B99513740}" type="pres">
      <dgm:prSet presAssocID="{9C8BC220-0084-4F78-A985-645B70419837}" presName="accentRepeatNode" presStyleLbl="solidFgAcc1" presStyleIdx="2" presStyleCnt="7"/>
      <dgm:spPr>
        <a:ln>
          <a:solidFill>
            <a:srgbClr val="5F985D"/>
          </a:solidFill>
        </a:ln>
      </dgm:spPr>
    </dgm:pt>
    <dgm:pt modelId="{2BF93CD2-DE86-412F-A9D1-2BBCA95C2376}" type="pres">
      <dgm:prSet presAssocID="{3D24414A-A043-4310-B5D5-466E99E824F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F2FF50-FC95-4E7B-B6E2-937C53605F6B}" type="pres">
      <dgm:prSet presAssocID="{3D24414A-A043-4310-B5D5-466E99E824FF}" presName="accent_4" presStyleCnt="0"/>
      <dgm:spPr/>
    </dgm:pt>
    <dgm:pt modelId="{5B3EB11A-C41C-4124-8EDE-694D517BEB1D}" type="pres">
      <dgm:prSet presAssocID="{3D24414A-A043-4310-B5D5-466E99E824FF}" presName="accentRepeatNode" presStyleLbl="solidFgAcc1" presStyleIdx="3" presStyleCnt="7"/>
      <dgm:spPr>
        <a:ln>
          <a:solidFill>
            <a:srgbClr val="5F985D"/>
          </a:solidFill>
        </a:ln>
      </dgm:spPr>
    </dgm:pt>
    <dgm:pt modelId="{7F692700-228A-40E8-83E6-5611B6A56870}" type="pres">
      <dgm:prSet presAssocID="{55D262E4-98C1-4DB1-A1C9-A707463F7A77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2CC3D-0906-47F5-98E6-388A75C77F8C}" type="pres">
      <dgm:prSet presAssocID="{55D262E4-98C1-4DB1-A1C9-A707463F7A77}" presName="accent_5" presStyleCnt="0"/>
      <dgm:spPr/>
    </dgm:pt>
    <dgm:pt modelId="{69EE5201-9A2A-4B66-A0CA-1153B8A36A9B}" type="pres">
      <dgm:prSet presAssocID="{55D262E4-98C1-4DB1-A1C9-A707463F7A77}" presName="accentRepeatNode" presStyleLbl="solidFgAcc1" presStyleIdx="4" presStyleCnt="7"/>
      <dgm:spPr>
        <a:ln>
          <a:solidFill>
            <a:srgbClr val="5F985D"/>
          </a:solidFill>
        </a:ln>
      </dgm:spPr>
    </dgm:pt>
    <dgm:pt modelId="{8F8E6A76-FDBC-4868-8E66-1213E9DF6DD6}" type="pres">
      <dgm:prSet presAssocID="{7D5463F7-48D8-4B93-A77D-782AF7F821F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5E6D43-B505-464E-8744-2CBDDE3D9759}" type="pres">
      <dgm:prSet presAssocID="{7D5463F7-48D8-4B93-A77D-782AF7F821F4}" presName="accent_6" presStyleCnt="0"/>
      <dgm:spPr/>
    </dgm:pt>
    <dgm:pt modelId="{A64753D7-C617-4F96-84EE-E925FBF17584}" type="pres">
      <dgm:prSet presAssocID="{7D5463F7-48D8-4B93-A77D-782AF7F821F4}" presName="accentRepeatNode" presStyleLbl="solidFgAcc1" presStyleIdx="5" presStyleCnt="7"/>
      <dgm:spPr>
        <a:ln>
          <a:solidFill>
            <a:srgbClr val="5F985D"/>
          </a:solidFill>
        </a:ln>
      </dgm:spPr>
    </dgm:pt>
    <dgm:pt modelId="{7FD04B16-48B5-4164-B225-97BB25A3EBF1}" type="pres">
      <dgm:prSet presAssocID="{02D89C62-60C4-451B-8FBC-4413BF08DF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4D1B16-3CC0-481E-A4F1-6D9604C7DC9C}" type="pres">
      <dgm:prSet presAssocID="{02D89C62-60C4-451B-8FBC-4413BF08DF25}" presName="accent_7" presStyleCnt="0"/>
      <dgm:spPr/>
    </dgm:pt>
    <dgm:pt modelId="{F4C664AB-A2C6-4107-A6B5-C5F7A7484378}" type="pres">
      <dgm:prSet presAssocID="{02D89C62-60C4-451B-8FBC-4413BF08DF25}" presName="accentRepeatNode" presStyleLbl="solidFgAcc1" presStyleIdx="6" presStyleCnt="7"/>
      <dgm:spPr>
        <a:ln>
          <a:solidFill>
            <a:srgbClr val="5F985D"/>
          </a:solidFill>
        </a:ln>
      </dgm:spPr>
    </dgm:pt>
  </dgm:ptLst>
  <dgm:cxnLst>
    <dgm:cxn modelId="{965004C0-D208-4D44-BDEB-9FB08437C61E}" srcId="{BFBD3165-4382-48AE-9CC9-9DDD80F31432}" destId="{E32D6A3F-59A0-44A6-8116-FE2FE5E04C91}" srcOrd="0" destOrd="0" parTransId="{E22C9EDE-678B-4C85-B1E2-C01E11A1A8D7}" sibTransId="{5708F4A7-78E6-4441-9946-29602AD519F8}"/>
    <dgm:cxn modelId="{10961DDD-D026-4D16-866C-60C1BA493AD2}" srcId="{BFBD3165-4382-48AE-9CC9-9DDD80F31432}" destId="{02D89C62-60C4-451B-8FBC-4413BF08DF25}" srcOrd="6" destOrd="0" parTransId="{4B46ABBA-ACDE-437C-9D5F-6A5FAF1BA79D}" sibTransId="{AD83436B-E6B5-4BC5-92A1-2E2F16E23F20}"/>
    <dgm:cxn modelId="{649205A9-F2E1-4439-981A-AE945A415626}" type="presOf" srcId="{55D262E4-98C1-4DB1-A1C9-A707463F7A77}" destId="{7F692700-228A-40E8-83E6-5611B6A56870}" srcOrd="0" destOrd="0" presId="urn:microsoft.com/office/officeart/2008/layout/VerticalCurvedList"/>
    <dgm:cxn modelId="{BB727BE5-2503-4E8C-8EC5-8684E8949227}" type="presOf" srcId="{EF7710B5-C7A0-4918-9F41-49D4592B2ADF}" destId="{EBD7800E-BC72-402F-9942-526CFBC85689}" srcOrd="0" destOrd="0" presId="urn:microsoft.com/office/officeart/2008/layout/VerticalCurvedList"/>
    <dgm:cxn modelId="{418720E4-D17A-430D-82F9-D0BC5D784DAC}" type="presOf" srcId="{02D89C62-60C4-451B-8FBC-4413BF08DF25}" destId="{7FD04B16-48B5-4164-B225-97BB25A3EBF1}" srcOrd="0" destOrd="0" presId="urn:microsoft.com/office/officeart/2008/layout/VerticalCurvedList"/>
    <dgm:cxn modelId="{17275C9F-71FA-46EF-A8C8-28629FB76BAE}" srcId="{BFBD3165-4382-48AE-9CC9-9DDD80F31432}" destId="{EF7710B5-C7A0-4918-9F41-49D4592B2ADF}" srcOrd="1" destOrd="0" parTransId="{8FEA04BB-1261-494D-A831-F89A374E93A8}" sibTransId="{80E30730-880E-4E45-9FDA-8B33BD364585}"/>
    <dgm:cxn modelId="{93D5FC3B-ED80-4C34-A51C-CD78AB64FD77}" srcId="{BFBD3165-4382-48AE-9CC9-9DDD80F31432}" destId="{3D24414A-A043-4310-B5D5-466E99E824FF}" srcOrd="3" destOrd="0" parTransId="{2689FFD9-8136-4024-AA32-8AD20905AC4D}" sibTransId="{9797368F-D580-411D-97E9-1EFB01D47C97}"/>
    <dgm:cxn modelId="{F489D13D-71DE-4BE3-9DC6-7AEA0C3D5F44}" srcId="{BFBD3165-4382-48AE-9CC9-9DDD80F31432}" destId="{7D5463F7-48D8-4B93-A77D-782AF7F821F4}" srcOrd="5" destOrd="0" parTransId="{1635F348-0DA0-4AAA-9AA9-D00E3AF6E111}" sibTransId="{52187F1C-39D9-45BC-A178-06536E3A07BE}"/>
    <dgm:cxn modelId="{D3D33DA8-2D15-4157-AFA0-295AD3577610}" type="presOf" srcId="{BFBD3165-4382-48AE-9CC9-9DDD80F31432}" destId="{4A5DEE76-5810-466B-863B-EED07CAAD010}" srcOrd="0" destOrd="0" presId="urn:microsoft.com/office/officeart/2008/layout/VerticalCurvedList"/>
    <dgm:cxn modelId="{0A8C4EEB-C3B1-4926-BD37-2CCE4FBB2C18}" type="presOf" srcId="{7D5463F7-48D8-4B93-A77D-782AF7F821F4}" destId="{8F8E6A76-FDBC-4868-8E66-1213E9DF6DD6}" srcOrd="0" destOrd="0" presId="urn:microsoft.com/office/officeart/2008/layout/VerticalCurvedList"/>
    <dgm:cxn modelId="{86D5E831-A553-40F1-A729-2E6D470560D7}" srcId="{BFBD3165-4382-48AE-9CC9-9DDD80F31432}" destId="{55D262E4-98C1-4DB1-A1C9-A707463F7A77}" srcOrd="4" destOrd="0" parTransId="{255AE339-CF56-4722-8522-D74FB042CFEE}" sibTransId="{48F5CCE1-3957-4DE4-A3BB-78B09FADB57E}"/>
    <dgm:cxn modelId="{D11397BF-57F1-481C-82FE-CC9BC4BED2DB}" type="presOf" srcId="{3D24414A-A043-4310-B5D5-466E99E824FF}" destId="{2BF93CD2-DE86-412F-A9D1-2BBCA95C2376}" srcOrd="0" destOrd="0" presId="urn:microsoft.com/office/officeart/2008/layout/VerticalCurvedList"/>
    <dgm:cxn modelId="{77CC8C94-A63D-4A6E-9600-36C0EAD7C33B}" type="presOf" srcId="{5708F4A7-78E6-4441-9946-29602AD519F8}" destId="{9193903A-FB76-437E-9C39-2FDD8AEB4B3B}" srcOrd="0" destOrd="0" presId="urn:microsoft.com/office/officeart/2008/layout/VerticalCurvedList"/>
    <dgm:cxn modelId="{780D7F1D-DC4F-4003-B5CB-81D22AC11AA4}" srcId="{BFBD3165-4382-48AE-9CC9-9DDD80F31432}" destId="{9C8BC220-0084-4F78-A985-645B70419837}" srcOrd="2" destOrd="0" parTransId="{EE3C0204-211B-476D-9695-AA33A72FFD85}" sibTransId="{ACBF2C15-003C-40A9-8413-9105E547C6B6}"/>
    <dgm:cxn modelId="{6FB1E85D-1E15-44CA-A00D-E68C0683BDAD}" type="presOf" srcId="{9C8BC220-0084-4F78-A985-645B70419837}" destId="{3AAC9410-B27D-4B6C-8C14-67796FB56AB2}" srcOrd="0" destOrd="0" presId="urn:microsoft.com/office/officeart/2008/layout/VerticalCurvedList"/>
    <dgm:cxn modelId="{93CD5EA4-EFFE-4CC1-AAED-6313903DCED6}" type="presOf" srcId="{E32D6A3F-59A0-44A6-8116-FE2FE5E04C91}" destId="{2BE250ED-83EE-42CF-8F0F-D90669F1A99A}" srcOrd="0" destOrd="0" presId="urn:microsoft.com/office/officeart/2008/layout/VerticalCurvedList"/>
    <dgm:cxn modelId="{46EA5E57-39FA-4792-876D-4C28EFE85EF8}" type="presParOf" srcId="{4A5DEE76-5810-466B-863B-EED07CAAD010}" destId="{5F3B06BE-78C4-46DD-974C-AED8F1D15DA1}" srcOrd="0" destOrd="0" presId="urn:microsoft.com/office/officeart/2008/layout/VerticalCurvedList"/>
    <dgm:cxn modelId="{7F999CEB-30BC-4919-A0F7-D0C92FFAAE51}" type="presParOf" srcId="{5F3B06BE-78C4-46DD-974C-AED8F1D15DA1}" destId="{D22B33AF-0CA8-49DB-9C63-9BD7B0796A1E}" srcOrd="0" destOrd="0" presId="urn:microsoft.com/office/officeart/2008/layout/VerticalCurvedList"/>
    <dgm:cxn modelId="{182214C6-A267-4477-BBF3-FA2A35155EC7}" type="presParOf" srcId="{D22B33AF-0CA8-49DB-9C63-9BD7B0796A1E}" destId="{54C2886C-4708-42EE-85CF-64D76636EA0C}" srcOrd="0" destOrd="0" presId="urn:microsoft.com/office/officeart/2008/layout/VerticalCurvedList"/>
    <dgm:cxn modelId="{23008D90-9BE3-45B2-BFD1-0B0B5381B012}" type="presParOf" srcId="{D22B33AF-0CA8-49DB-9C63-9BD7B0796A1E}" destId="{9193903A-FB76-437E-9C39-2FDD8AEB4B3B}" srcOrd="1" destOrd="0" presId="urn:microsoft.com/office/officeart/2008/layout/VerticalCurvedList"/>
    <dgm:cxn modelId="{0677FF9F-AC70-4DFC-83D0-E539DA469F08}" type="presParOf" srcId="{D22B33AF-0CA8-49DB-9C63-9BD7B0796A1E}" destId="{7E4858DE-04A0-4772-A193-6D57DCA6FEC8}" srcOrd="2" destOrd="0" presId="urn:microsoft.com/office/officeart/2008/layout/VerticalCurvedList"/>
    <dgm:cxn modelId="{01EF6503-83E7-4B26-A76E-B27951DB44DB}" type="presParOf" srcId="{D22B33AF-0CA8-49DB-9C63-9BD7B0796A1E}" destId="{D2141D03-1E17-4643-BC07-BE596443A017}" srcOrd="3" destOrd="0" presId="urn:microsoft.com/office/officeart/2008/layout/VerticalCurvedList"/>
    <dgm:cxn modelId="{146E7E3D-ECDE-4A7B-9E5A-267C8A3E4A9E}" type="presParOf" srcId="{5F3B06BE-78C4-46DD-974C-AED8F1D15DA1}" destId="{2BE250ED-83EE-42CF-8F0F-D90669F1A99A}" srcOrd="1" destOrd="0" presId="urn:microsoft.com/office/officeart/2008/layout/VerticalCurvedList"/>
    <dgm:cxn modelId="{0F7E7F91-3895-4057-8C4F-5A1A0B6E2177}" type="presParOf" srcId="{5F3B06BE-78C4-46DD-974C-AED8F1D15DA1}" destId="{0E724614-DA7C-43F9-A27F-1AB8DA1E600B}" srcOrd="2" destOrd="0" presId="urn:microsoft.com/office/officeart/2008/layout/VerticalCurvedList"/>
    <dgm:cxn modelId="{1EE8D42A-D7D3-4B9C-B982-89DC657B6E44}" type="presParOf" srcId="{0E724614-DA7C-43F9-A27F-1AB8DA1E600B}" destId="{77EA778B-3C08-4B1C-B0EC-9C3A6F6992D9}" srcOrd="0" destOrd="0" presId="urn:microsoft.com/office/officeart/2008/layout/VerticalCurvedList"/>
    <dgm:cxn modelId="{07FCD5B0-36AA-498C-A6F3-64B6A0BAC767}" type="presParOf" srcId="{5F3B06BE-78C4-46DD-974C-AED8F1D15DA1}" destId="{EBD7800E-BC72-402F-9942-526CFBC85689}" srcOrd="3" destOrd="0" presId="urn:microsoft.com/office/officeart/2008/layout/VerticalCurvedList"/>
    <dgm:cxn modelId="{A5378609-5860-4EEA-8403-F52E7ACF5C47}" type="presParOf" srcId="{5F3B06BE-78C4-46DD-974C-AED8F1D15DA1}" destId="{1EF3C47A-B06A-48CB-B0F8-2420099DB1D6}" srcOrd="4" destOrd="0" presId="urn:microsoft.com/office/officeart/2008/layout/VerticalCurvedList"/>
    <dgm:cxn modelId="{A419728F-5397-40D2-A1EE-4CEE312BF2FF}" type="presParOf" srcId="{1EF3C47A-B06A-48CB-B0F8-2420099DB1D6}" destId="{98DE6B98-DE2D-4FFB-A513-0BB8FA6365DC}" srcOrd="0" destOrd="0" presId="urn:microsoft.com/office/officeart/2008/layout/VerticalCurvedList"/>
    <dgm:cxn modelId="{863993DF-D1F6-4771-AAFF-2CAFCC8D10D5}" type="presParOf" srcId="{5F3B06BE-78C4-46DD-974C-AED8F1D15DA1}" destId="{3AAC9410-B27D-4B6C-8C14-67796FB56AB2}" srcOrd="5" destOrd="0" presId="urn:microsoft.com/office/officeart/2008/layout/VerticalCurvedList"/>
    <dgm:cxn modelId="{78F288D6-00CB-435B-AAE6-377328796E9F}" type="presParOf" srcId="{5F3B06BE-78C4-46DD-974C-AED8F1D15DA1}" destId="{016D66ED-F8F7-4877-81A9-0068E4270960}" srcOrd="6" destOrd="0" presId="urn:microsoft.com/office/officeart/2008/layout/VerticalCurvedList"/>
    <dgm:cxn modelId="{CDE016E1-B2E0-474E-8353-A633A62CC081}" type="presParOf" srcId="{016D66ED-F8F7-4877-81A9-0068E4270960}" destId="{1070AEF4-CC11-4505-A882-208B99513740}" srcOrd="0" destOrd="0" presId="urn:microsoft.com/office/officeart/2008/layout/VerticalCurvedList"/>
    <dgm:cxn modelId="{38E8A698-1A8F-481E-B29E-30DFD3DE8AA5}" type="presParOf" srcId="{5F3B06BE-78C4-46DD-974C-AED8F1D15DA1}" destId="{2BF93CD2-DE86-412F-A9D1-2BBCA95C2376}" srcOrd="7" destOrd="0" presId="urn:microsoft.com/office/officeart/2008/layout/VerticalCurvedList"/>
    <dgm:cxn modelId="{AEEDE6FC-57AE-4204-9DC2-EC6A4408C1FE}" type="presParOf" srcId="{5F3B06BE-78C4-46DD-974C-AED8F1D15DA1}" destId="{42F2FF50-FC95-4E7B-B6E2-937C53605F6B}" srcOrd="8" destOrd="0" presId="urn:microsoft.com/office/officeart/2008/layout/VerticalCurvedList"/>
    <dgm:cxn modelId="{3020F5F1-538B-4371-B6E2-92147EC7ADA2}" type="presParOf" srcId="{42F2FF50-FC95-4E7B-B6E2-937C53605F6B}" destId="{5B3EB11A-C41C-4124-8EDE-694D517BEB1D}" srcOrd="0" destOrd="0" presId="urn:microsoft.com/office/officeart/2008/layout/VerticalCurvedList"/>
    <dgm:cxn modelId="{FD0A6814-F1FF-43AC-9C4B-175AF936B0E4}" type="presParOf" srcId="{5F3B06BE-78C4-46DD-974C-AED8F1D15DA1}" destId="{7F692700-228A-40E8-83E6-5611B6A56870}" srcOrd="9" destOrd="0" presId="urn:microsoft.com/office/officeart/2008/layout/VerticalCurvedList"/>
    <dgm:cxn modelId="{C0C3AE9B-C902-4141-910F-69EE6016E75C}" type="presParOf" srcId="{5F3B06BE-78C4-46DD-974C-AED8F1D15DA1}" destId="{8842CC3D-0906-47F5-98E6-388A75C77F8C}" srcOrd="10" destOrd="0" presId="urn:microsoft.com/office/officeart/2008/layout/VerticalCurvedList"/>
    <dgm:cxn modelId="{58669D3F-06DA-44D3-B124-97088F7B2360}" type="presParOf" srcId="{8842CC3D-0906-47F5-98E6-388A75C77F8C}" destId="{69EE5201-9A2A-4B66-A0CA-1153B8A36A9B}" srcOrd="0" destOrd="0" presId="urn:microsoft.com/office/officeart/2008/layout/VerticalCurvedList"/>
    <dgm:cxn modelId="{BA2E942D-A36A-4B68-956B-502ECE444C05}" type="presParOf" srcId="{5F3B06BE-78C4-46DD-974C-AED8F1D15DA1}" destId="{8F8E6A76-FDBC-4868-8E66-1213E9DF6DD6}" srcOrd="11" destOrd="0" presId="urn:microsoft.com/office/officeart/2008/layout/VerticalCurvedList"/>
    <dgm:cxn modelId="{6DABAC6B-E166-4196-8C88-C98D406BB26C}" type="presParOf" srcId="{5F3B06BE-78C4-46DD-974C-AED8F1D15DA1}" destId="{6F5E6D43-B505-464E-8744-2CBDDE3D9759}" srcOrd="12" destOrd="0" presId="urn:microsoft.com/office/officeart/2008/layout/VerticalCurvedList"/>
    <dgm:cxn modelId="{C68A23E8-0006-4A60-83FB-1CFC18B6CEF4}" type="presParOf" srcId="{6F5E6D43-B505-464E-8744-2CBDDE3D9759}" destId="{A64753D7-C617-4F96-84EE-E925FBF17584}" srcOrd="0" destOrd="0" presId="urn:microsoft.com/office/officeart/2008/layout/VerticalCurvedList"/>
    <dgm:cxn modelId="{0C9C85C7-FBCB-4882-B48F-FAAAABE8E411}" type="presParOf" srcId="{5F3B06BE-78C4-46DD-974C-AED8F1D15DA1}" destId="{7FD04B16-48B5-4164-B225-97BB25A3EBF1}" srcOrd="13" destOrd="0" presId="urn:microsoft.com/office/officeart/2008/layout/VerticalCurvedList"/>
    <dgm:cxn modelId="{08FF201B-DD56-4747-B16F-A84251D5C89B}" type="presParOf" srcId="{5F3B06BE-78C4-46DD-974C-AED8F1D15DA1}" destId="{254D1B16-3CC0-481E-A4F1-6D9604C7DC9C}" srcOrd="14" destOrd="0" presId="urn:microsoft.com/office/officeart/2008/layout/VerticalCurvedList"/>
    <dgm:cxn modelId="{C771EA7D-4ADE-41FA-8938-7F65A89DA255}" type="presParOf" srcId="{254D1B16-3CC0-481E-A4F1-6D9604C7DC9C}" destId="{F4C664AB-A2C6-4107-A6B5-C5F7A748437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EEB82FD-4159-4749-8A1F-AA160912456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6B6955-D454-453C-9842-3AD7C029A34B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Identify Requirement</a:t>
          </a:r>
          <a:endParaRPr lang="en-US" sz="3200">
            <a:latin typeface="Roboto" panose="020B0604020202020204" charset="0"/>
            <a:ea typeface="Roboto" panose="020B0604020202020204" charset="0"/>
          </a:endParaRPr>
        </a:p>
      </dgm:t>
    </dgm:pt>
    <dgm:pt modelId="{7B12AA04-1F29-40F1-BC83-190C559DF433}" type="parTrans" cxnId="{A0A2D213-DE0B-4DF8-AA66-28A65DFAF84D}">
      <dgm:prSet/>
      <dgm:spPr/>
      <dgm:t>
        <a:bodyPr/>
        <a:lstStyle/>
        <a:p>
          <a:endParaRPr lang="en-US"/>
        </a:p>
      </dgm:t>
    </dgm:pt>
    <dgm:pt modelId="{21151EAD-7DC9-4FE1-8A77-12539BC2BFCA}" type="sibTrans" cxnId="{A0A2D213-DE0B-4DF8-AA66-28A65DFAF84D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17539D76-5EB3-40D8-A577-48227BFFB0B5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Test Planning</a:t>
          </a:r>
          <a:endParaRPr lang="en-US" sz="3300">
            <a:latin typeface="Roboto" panose="020B0604020202020204" charset="0"/>
            <a:ea typeface="Roboto" panose="020B0604020202020204" charset="0"/>
          </a:endParaRPr>
        </a:p>
      </dgm:t>
    </dgm:pt>
    <dgm:pt modelId="{CC5DBEE9-5AD2-4071-AF45-25BAA40D365E}" type="parTrans" cxnId="{9BF416F2-0EE1-456C-8D1B-80E795FF8D82}">
      <dgm:prSet/>
      <dgm:spPr/>
      <dgm:t>
        <a:bodyPr/>
        <a:lstStyle/>
        <a:p>
          <a:endParaRPr lang="en-US"/>
        </a:p>
      </dgm:t>
    </dgm:pt>
    <dgm:pt modelId="{F48411CC-D5A3-4496-8089-8DD9C31AD334}" type="sibTrans" cxnId="{9BF416F2-0EE1-456C-8D1B-80E795FF8D82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0BA8C934-B277-4940-9279-3FA06D1B87EF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Test result report</a:t>
          </a:r>
        </a:p>
      </dgm:t>
    </dgm:pt>
    <dgm:pt modelId="{2EA0D527-932E-4959-B96A-74E5C442B9AE}" type="parTrans" cxnId="{C83F896D-DD99-4405-B305-AD34F51B5924}">
      <dgm:prSet/>
      <dgm:spPr/>
      <dgm:t>
        <a:bodyPr/>
        <a:lstStyle/>
        <a:p>
          <a:endParaRPr lang="en-US"/>
        </a:p>
      </dgm:t>
    </dgm:pt>
    <dgm:pt modelId="{41D83132-A29D-4BFA-AD40-B4C017C91731}" type="sibTrans" cxnId="{C83F896D-DD99-4405-B305-AD34F51B5924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12809096-EEA4-4ACF-83B0-A449CEB583F8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Bug fixing </a:t>
          </a:r>
          <a:endParaRPr lang="en-US" sz="3300">
            <a:latin typeface="Roboto" panose="020B0604020202020204" charset="0"/>
            <a:ea typeface="Roboto" panose="020B0604020202020204" charset="0"/>
          </a:endParaRPr>
        </a:p>
      </dgm:t>
    </dgm:pt>
    <dgm:pt modelId="{FF8C49FC-FE52-4FBE-9710-B7D0EEB88C79}" type="parTrans" cxnId="{EC83B933-31F2-4153-B670-096D7875AF22}">
      <dgm:prSet/>
      <dgm:spPr/>
      <dgm:t>
        <a:bodyPr/>
        <a:lstStyle/>
        <a:p>
          <a:endParaRPr lang="en-US"/>
        </a:p>
      </dgm:t>
    </dgm:pt>
    <dgm:pt modelId="{82DA9024-94B7-494F-BC16-B99BDB6374F9}" type="sibTrans" cxnId="{EC83B933-31F2-4153-B670-096D7875AF22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96824D16-997A-44C2-8C17-6C634BAE0278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Design Test Case</a:t>
          </a:r>
          <a:endParaRPr lang="en-US" sz="3600">
            <a:latin typeface="Roboto" panose="020B0604020202020204" charset="0"/>
            <a:ea typeface="Roboto" panose="020B0604020202020204" charset="0"/>
          </a:endParaRPr>
        </a:p>
      </dgm:t>
    </dgm:pt>
    <dgm:pt modelId="{E93687CE-AD01-4049-87AB-1883842E09E4}" type="parTrans" cxnId="{637EA4EA-8199-4E9F-AD7C-AADAB8D55E37}">
      <dgm:prSet/>
      <dgm:spPr/>
      <dgm:t>
        <a:bodyPr/>
        <a:lstStyle/>
        <a:p>
          <a:endParaRPr lang="en-US"/>
        </a:p>
      </dgm:t>
    </dgm:pt>
    <dgm:pt modelId="{9AA2F029-1FC8-4995-B839-7FEE83E694F3}" type="sibTrans" cxnId="{637EA4EA-8199-4E9F-AD7C-AADAB8D55E37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AB966B72-275D-41C9-ACE6-274DC5296776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Test Excuting  </a:t>
          </a:r>
          <a:endParaRPr lang="en-US" sz="3600">
            <a:latin typeface="Roboto" panose="020B0604020202020204" charset="0"/>
            <a:ea typeface="Roboto" panose="020B0604020202020204" charset="0"/>
          </a:endParaRPr>
        </a:p>
      </dgm:t>
    </dgm:pt>
    <dgm:pt modelId="{585C4B8C-B02E-43F4-91AB-EFD48C52B004}" type="parTrans" cxnId="{E234D223-BBBE-4D72-A22D-6B1A7EA57A19}">
      <dgm:prSet/>
      <dgm:spPr/>
      <dgm:t>
        <a:bodyPr/>
        <a:lstStyle/>
        <a:p>
          <a:endParaRPr lang="en-US"/>
        </a:p>
      </dgm:t>
    </dgm:pt>
    <dgm:pt modelId="{8FCE4F28-927C-4BE1-B01A-06B3EC3204B5}" type="sibTrans" cxnId="{E234D223-BBBE-4D72-A22D-6B1A7EA57A19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F7C183A7-2043-4808-B292-A2752434D61D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200" smtClean="0">
              <a:latin typeface="Roboto" panose="020B0604020202020204" charset="0"/>
              <a:ea typeface="Roboto" panose="020B0604020202020204" charset="0"/>
            </a:rPr>
            <a:t>Acceptance Testing</a:t>
          </a:r>
          <a:endParaRPr lang="en-US" sz="3200">
            <a:latin typeface="Roboto" panose="020B0604020202020204" charset="0"/>
            <a:ea typeface="Roboto" panose="020B0604020202020204" charset="0"/>
          </a:endParaRPr>
        </a:p>
      </dgm:t>
    </dgm:pt>
    <dgm:pt modelId="{BD346361-B47E-4413-8E96-8C753555BF14}" type="parTrans" cxnId="{B2E1EF94-F65F-4B3D-857C-0E4475030E5E}">
      <dgm:prSet/>
      <dgm:spPr/>
      <dgm:t>
        <a:bodyPr/>
        <a:lstStyle/>
        <a:p>
          <a:endParaRPr lang="en-US"/>
        </a:p>
      </dgm:t>
    </dgm:pt>
    <dgm:pt modelId="{85BDF927-45D2-46D6-BA71-B7B95796616C}" type="sibTrans" cxnId="{B2E1EF94-F65F-4B3D-857C-0E4475030E5E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D8BE5273-6041-4570-A1BA-1EB2B53EEC64}">
      <dgm:prSet phldrT="[Text]" custT="1"/>
      <dgm:spPr>
        <a:solidFill>
          <a:srgbClr val="5F985D"/>
        </a:solidFill>
        <a:ln>
          <a:noFill/>
        </a:ln>
      </dgm:spPr>
      <dgm:t>
        <a:bodyPr/>
        <a:lstStyle/>
        <a:p>
          <a:r>
            <a:rPr lang="en-US" sz="3300" smtClean="0">
              <a:latin typeface="Roboto" panose="020B0604020202020204" charset="0"/>
              <a:ea typeface="Roboto" panose="020B0604020202020204" charset="0"/>
            </a:rPr>
            <a:t>Regression Testing</a:t>
          </a:r>
          <a:endParaRPr lang="en-US" sz="3300">
            <a:latin typeface="Roboto" panose="020B0604020202020204" charset="0"/>
            <a:ea typeface="Roboto" panose="020B0604020202020204" charset="0"/>
          </a:endParaRPr>
        </a:p>
      </dgm:t>
    </dgm:pt>
    <dgm:pt modelId="{C06BA188-00DF-4105-9EA8-9BB62C8E5E21}" type="parTrans" cxnId="{1859BBC4-FCE0-4F90-B9D3-EF8F2F26A49C}">
      <dgm:prSet/>
      <dgm:spPr/>
      <dgm:t>
        <a:bodyPr/>
        <a:lstStyle/>
        <a:p>
          <a:endParaRPr lang="en-US"/>
        </a:p>
      </dgm:t>
    </dgm:pt>
    <dgm:pt modelId="{C3461ABC-F3EF-475C-85AD-0C832B0DE124}" type="sibTrans" cxnId="{1859BBC4-FCE0-4F90-B9D3-EF8F2F26A49C}">
      <dgm:prSet/>
      <dgm:spPr>
        <a:solidFill>
          <a:srgbClr val="5F985D"/>
        </a:solidFill>
      </dgm:spPr>
      <dgm:t>
        <a:bodyPr/>
        <a:lstStyle/>
        <a:p>
          <a:endParaRPr lang="en-US"/>
        </a:p>
      </dgm:t>
    </dgm:pt>
    <dgm:pt modelId="{37E5F93C-1FB9-43A2-929B-7F7DE8EE0BEC}" type="pres">
      <dgm:prSet presAssocID="{6EEB82FD-4159-4749-8A1F-AA160912456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FE9B46-F87C-4B8A-AD07-C3016FAA4EB3}" type="pres">
      <dgm:prSet presAssocID="{F26B6955-D454-453C-9842-3AD7C029A34B}" presName="node" presStyleLbl="node1" presStyleIdx="0" presStyleCnt="8" custScaleX="140321" custScaleY="1308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39777-8A47-44EF-8A26-9F6439362AFA}" type="pres">
      <dgm:prSet presAssocID="{21151EAD-7DC9-4FE1-8A77-12539BC2BFCA}" presName="sibTrans" presStyleLbl="sibTrans2D1" presStyleIdx="0" presStyleCnt="8"/>
      <dgm:spPr/>
      <dgm:t>
        <a:bodyPr/>
        <a:lstStyle/>
        <a:p>
          <a:endParaRPr lang="en-US"/>
        </a:p>
      </dgm:t>
    </dgm:pt>
    <dgm:pt modelId="{0BA1BC6F-0DFF-4B7D-B73F-C2C5DFB3AC02}" type="pres">
      <dgm:prSet presAssocID="{21151EAD-7DC9-4FE1-8A77-12539BC2BFCA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5159BF8F-85B7-4D43-9F89-940D883CF119}" type="pres">
      <dgm:prSet presAssocID="{17539D76-5EB3-40D8-A577-48227BFFB0B5}" presName="node" presStyleLbl="node1" presStyleIdx="1" presStyleCnt="8" custScaleX="115539" custScaleY="1100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A6908-4C40-42FD-854C-44631E544ABD}" type="pres">
      <dgm:prSet presAssocID="{F48411CC-D5A3-4496-8089-8DD9C31AD334}" presName="sibTrans" presStyleLbl="sibTrans2D1" presStyleIdx="1" presStyleCnt="8"/>
      <dgm:spPr/>
      <dgm:t>
        <a:bodyPr/>
        <a:lstStyle/>
        <a:p>
          <a:endParaRPr lang="en-US"/>
        </a:p>
      </dgm:t>
    </dgm:pt>
    <dgm:pt modelId="{2D81B89E-A485-4FFE-AEF4-828569E797B4}" type="pres">
      <dgm:prSet presAssocID="{F48411CC-D5A3-4496-8089-8DD9C31AD334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9E3FEEAD-E3D0-4781-B7FA-39FDC383C661}" type="pres">
      <dgm:prSet presAssocID="{96824D16-997A-44C2-8C17-6C634BAE0278}" presName="node" presStyleLbl="node1" presStyleIdx="2" presStyleCnt="8" custScaleX="128203" custScaleY="1225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6D11BC-EDF1-4924-8BAA-7D3CEB609F30}" type="pres">
      <dgm:prSet presAssocID="{9AA2F029-1FC8-4995-B839-7FEE83E694F3}" presName="sibTrans" presStyleLbl="sibTrans2D1" presStyleIdx="2" presStyleCnt="8"/>
      <dgm:spPr/>
      <dgm:t>
        <a:bodyPr/>
        <a:lstStyle/>
        <a:p>
          <a:endParaRPr lang="en-US"/>
        </a:p>
      </dgm:t>
    </dgm:pt>
    <dgm:pt modelId="{606C193C-E223-475E-9072-69C0EF3672A0}" type="pres">
      <dgm:prSet presAssocID="{9AA2F029-1FC8-4995-B839-7FEE83E694F3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806BE892-A2C4-40CD-8424-D55602AD062E}" type="pres">
      <dgm:prSet presAssocID="{AB966B72-275D-41C9-ACE6-274DC5296776}" presName="node" presStyleLbl="node1" presStyleIdx="3" presStyleCnt="8" custScaleX="114150" custScaleY="1030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CAB77-49AB-465F-96AC-2B033FF68FEA}" type="pres">
      <dgm:prSet presAssocID="{8FCE4F28-927C-4BE1-B01A-06B3EC3204B5}" presName="sibTrans" presStyleLbl="sibTrans2D1" presStyleIdx="3" presStyleCnt="8"/>
      <dgm:spPr/>
      <dgm:t>
        <a:bodyPr/>
        <a:lstStyle/>
        <a:p>
          <a:endParaRPr lang="en-US"/>
        </a:p>
      </dgm:t>
    </dgm:pt>
    <dgm:pt modelId="{BB5E3FCA-087E-4BD1-83CE-AF4CC5019FAA}" type="pres">
      <dgm:prSet presAssocID="{8FCE4F28-927C-4BE1-B01A-06B3EC3204B5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CFDF431D-A74D-486A-8541-53348ACE8A44}" type="pres">
      <dgm:prSet presAssocID="{0BA8C934-B277-4940-9279-3FA06D1B87EF}" presName="node" presStyleLbl="node1" presStyleIdx="4" presStyleCnt="8" custScaleX="124196" custScaleY="1241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F27C0A-68E4-41C7-8B8F-8C5E0136939B}" type="pres">
      <dgm:prSet presAssocID="{41D83132-A29D-4BFA-AD40-B4C017C91731}" presName="sibTrans" presStyleLbl="sibTrans2D1" presStyleIdx="4" presStyleCnt="8"/>
      <dgm:spPr/>
      <dgm:t>
        <a:bodyPr/>
        <a:lstStyle/>
        <a:p>
          <a:endParaRPr lang="en-US"/>
        </a:p>
      </dgm:t>
    </dgm:pt>
    <dgm:pt modelId="{07BD7C6C-AC30-4E54-B13E-8926D8C41905}" type="pres">
      <dgm:prSet presAssocID="{41D83132-A29D-4BFA-AD40-B4C017C91731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8F8696E6-BB8D-4BBD-AB61-E56D0794AE43}" type="pres">
      <dgm:prSet presAssocID="{12809096-EEA4-4ACF-83B0-A449CEB583F8}" presName="node" presStyleLbl="node1" presStyleIdx="5" presStyleCnt="8" custScaleX="114594" custScaleY="1079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CD7D2-C444-493E-9C2D-7616E3F7118D}" type="pres">
      <dgm:prSet presAssocID="{82DA9024-94B7-494F-BC16-B99BDB6374F9}" presName="sibTrans" presStyleLbl="sibTrans2D1" presStyleIdx="5" presStyleCnt="8"/>
      <dgm:spPr/>
      <dgm:t>
        <a:bodyPr/>
        <a:lstStyle/>
        <a:p>
          <a:endParaRPr lang="en-US"/>
        </a:p>
      </dgm:t>
    </dgm:pt>
    <dgm:pt modelId="{63034AB9-8163-4A67-BBDA-C155ABA254A1}" type="pres">
      <dgm:prSet presAssocID="{82DA9024-94B7-494F-BC16-B99BDB6374F9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61065CA1-98FB-49D0-9E94-A541FE45DFC2}" type="pres">
      <dgm:prSet presAssocID="{D8BE5273-6041-4570-A1BA-1EB2B53EEC64}" presName="node" presStyleLbl="node1" presStyleIdx="6" presStyleCnt="8" custScaleX="134612" custScaleY="1249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8E64BC-59B5-4CAC-9AC2-60F232FF90DB}" type="pres">
      <dgm:prSet presAssocID="{C3461ABC-F3EF-475C-85AD-0C832B0DE124}" presName="sibTrans" presStyleLbl="sibTrans2D1" presStyleIdx="6" presStyleCnt="8"/>
      <dgm:spPr/>
      <dgm:t>
        <a:bodyPr/>
        <a:lstStyle/>
        <a:p>
          <a:endParaRPr lang="en-US"/>
        </a:p>
      </dgm:t>
    </dgm:pt>
    <dgm:pt modelId="{CFE3D33F-CCB5-4C31-817D-E0D78F28F30B}" type="pres">
      <dgm:prSet presAssocID="{C3461ABC-F3EF-475C-85AD-0C832B0DE124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B63ED1B1-AA61-473C-9EF9-3C8DAC2E7776}" type="pres">
      <dgm:prSet presAssocID="{F7C183A7-2043-4808-B292-A2752434D61D}" presName="node" presStyleLbl="node1" presStyleIdx="7" presStyleCnt="8" custScaleX="128536" custScaleY="1238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7C93F-FF31-4224-A6DB-5613DD299FB5}" type="pres">
      <dgm:prSet presAssocID="{85BDF927-45D2-46D6-BA71-B7B95796616C}" presName="sibTrans" presStyleLbl="sibTrans2D1" presStyleIdx="7" presStyleCnt="8"/>
      <dgm:spPr/>
      <dgm:t>
        <a:bodyPr/>
        <a:lstStyle/>
        <a:p>
          <a:endParaRPr lang="en-US"/>
        </a:p>
      </dgm:t>
    </dgm:pt>
    <dgm:pt modelId="{82E6CD1A-BE41-4A15-BDCD-6B9E376C1DB0}" type="pres">
      <dgm:prSet presAssocID="{85BDF927-45D2-46D6-BA71-B7B95796616C}" presName="connectorText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A0A2D213-DE0B-4DF8-AA66-28A65DFAF84D}" srcId="{6EEB82FD-4159-4749-8A1F-AA1609124561}" destId="{F26B6955-D454-453C-9842-3AD7C029A34B}" srcOrd="0" destOrd="0" parTransId="{7B12AA04-1F29-40F1-BC83-190C559DF433}" sibTransId="{21151EAD-7DC9-4FE1-8A77-12539BC2BFCA}"/>
    <dgm:cxn modelId="{B7E63E15-6592-4CB2-BC35-CCFF2F66BE79}" type="presOf" srcId="{F48411CC-D5A3-4496-8089-8DD9C31AD334}" destId="{66EA6908-4C40-42FD-854C-44631E544ABD}" srcOrd="0" destOrd="0" presId="urn:microsoft.com/office/officeart/2005/8/layout/cycle2"/>
    <dgm:cxn modelId="{3939ADED-A4C3-485F-9F5E-B10FA451F7EE}" type="presOf" srcId="{41D83132-A29D-4BFA-AD40-B4C017C91731}" destId="{07BD7C6C-AC30-4E54-B13E-8926D8C41905}" srcOrd="1" destOrd="0" presId="urn:microsoft.com/office/officeart/2005/8/layout/cycle2"/>
    <dgm:cxn modelId="{EC83B933-31F2-4153-B670-096D7875AF22}" srcId="{6EEB82FD-4159-4749-8A1F-AA1609124561}" destId="{12809096-EEA4-4ACF-83B0-A449CEB583F8}" srcOrd="5" destOrd="0" parTransId="{FF8C49FC-FE52-4FBE-9710-B7D0EEB88C79}" sibTransId="{82DA9024-94B7-494F-BC16-B99BDB6374F9}"/>
    <dgm:cxn modelId="{B86CC734-36B9-4C5E-9055-BC52F39F156C}" type="presOf" srcId="{D8BE5273-6041-4570-A1BA-1EB2B53EEC64}" destId="{61065CA1-98FB-49D0-9E94-A541FE45DFC2}" srcOrd="0" destOrd="0" presId="urn:microsoft.com/office/officeart/2005/8/layout/cycle2"/>
    <dgm:cxn modelId="{538A96C0-7A49-45E6-948D-9CFBE1393FDA}" type="presOf" srcId="{96824D16-997A-44C2-8C17-6C634BAE0278}" destId="{9E3FEEAD-E3D0-4781-B7FA-39FDC383C661}" srcOrd="0" destOrd="0" presId="urn:microsoft.com/office/officeart/2005/8/layout/cycle2"/>
    <dgm:cxn modelId="{D724C0C7-0F91-41D8-8347-1573CD4F5634}" type="presOf" srcId="{82DA9024-94B7-494F-BC16-B99BDB6374F9}" destId="{63034AB9-8163-4A67-BBDA-C155ABA254A1}" srcOrd="1" destOrd="0" presId="urn:microsoft.com/office/officeart/2005/8/layout/cycle2"/>
    <dgm:cxn modelId="{826725EB-FA1B-4C84-989F-1BBCDCFF2641}" type="presOf" srcId="{21151EAD-7DC9-4FE1-8A77-12539BC2BFCA}" destId="{0BA1BC6F-0DFF-4B7D-B73F-C2C5DFB3AC02}" srcOrd="1" destOrd="0" presId="urn:microsoft.com/office/officeart/2005/8/layout/cycle2"/>
    <dgm:cxn modelId="{343E60D8-BCA5-4954-9363-8C1103F49590}" type="presOf" srcId="{9AA2F029-1FC8-4995-B839-7FEE83E694F3}" destId="{606C193C-E223-475E-9072-69C0EF3672A0}" srcOrd="1" destOrd="0" presId="urn:microsoft.com/office/officeart/2005/8/layout/cycle2"/>
    <dgm:cxn modelId="{933C6027-AE6C-4A7B-9A5E-72F427BA1D7E}" type="presOf" srcId="{21151EAD-7DC9-4FE1-8A77-12539BC2BFCA}" destId="{97839777-8A47-44EF-8A26-9F6439362AFA}" srcOrd="0" destOrd="0" presId="urn:microsoft.com/office/officeart/2005/8/layout/cycle2"/>
    <dgm:cxn modelId="{173EBC4B-0D8D-4E53-8416-29E6B3CD5E34}" type="presOf" srcId="{9AA2F029-1FC8-4995-B839-7FEE83E694F3}" destId="{476D11BC-EDF1-4924-8BAA-7D3CEB609F30}" srcOrd="0" destOrd="0" presId="urn:microsoft.com/office/officeart/2005/8/layout/cycle2"/>
    <dgm:cxn modelId="{1859BBC4-FCE0-4F90-B9D3-EF8F2F26A49C}" srcId="{6EEB82FD-4159-4749-8A1F-AA1609124561}" destId="{D8BE5273-6041-4570-A1BA-1EB2B53EEC64}" srcOrd="6" destOrd="0" parTransId="{C06BA188-00DF-4105-9EA8-9BB62C8E5E21}" sibTransId="{C3461ABC-F3EF-475C-85AD-0C832B0DE124}"/>
    <dgm:cxn modelId="{FEF08867-0C72-4B06-B132-BC8A2CDCF6C2}" type="presOf" srcId="{F26B6955-D454-453C-9842-3AD7C029A34B}" destId="{43FE9B46-F87C-4B8A-AD07-C3016FAA4EB3}" srcOrd="0" destOrd="0" presId="urn:microsoft.com/office/officeart/2005/8/layout/cycle2"/>
    <dgm:cxn modelId="{36282FE4-84DF-4704-9C32-0B8E4850E410}" type="presOf" srcId="{82DA9024-94B7-494F-BC16-B99BDB6374F9}" destId="{EDACD7D2-C444-493E-9C2D-7616E3F7118D}" srcOrd="0" destOrd="0" presId="urn:microsoft.com/office/officeart/2005/8/layout/cycle2"/>
    <dgm:cxn modelId="{E234D223-BBBE-4D72-A22D-6B1A7EA57A19}" srcId="{6EEB82FD-4159-4749-8A1F-AA1609124561}" destId="{AB966B72-275D-41C9-ACE6-274DC5296776}" srcOrd="3" destOrd="0" parTransId="{585C4B8C-B02E-43F4-91AB-EFD48C52B004}" sibTransId="{8FCE4F28-927C-4BE1-B01A-06B3EC3204B5}"/>
    <dgm:cxn modelId="{B2B2DEDF-F4E3-4F12-819D-A089745B5495}" type="presOf" srcId="{6EEB82FD-4159-4749-8A1F-AA1609124561}" destId="{37E5F93C-1FB9-43A2-929B-7F7DE8EE0BEC}" srcOrd="0" destOrd="0" presId="urn:microsoft.com/office/officeart/2005/8/layout/cycle2"/>
    <dgm:cxn modelId="{C83F896D-DD99-4405-B305-AD34F51B5924}" srcId="{6EEB82FD-4159-4749-8A1F-AA1609124561}" destId="{0BA8C934-B277-4940-9279-3FA06D1B87EF}" srcOrd="4" destOrd="0" parTransId="{2EA0D527-932E-4959-B96A-74E5C442B9AE}" sibTransId="{41D83132-A29D-4BFA-AD40-B4C017C91731}"/>
    <dgm:cxn modelId="{7FA56EA1-1DCC-4CBD-BBC7-399FED9D928B}" type="presOf" srcId="{0BA8C934-B277-4940-9279-3FA06D1B87EF}" destId="{CFDF431D-A74D-486A-8541-53348ACE8A44}" srcOrd="0" destOrd="0" presId="urn:microsoft.com/office/officeart/2005/8/layout/cycle2"/>
    <dgm:cxn modelId="{D0C7F0D0-9E0E-4620-8F5D-544E6A85CF94}" type="presOf" srcId="{8FCE4F28-927C-4BE1-B01A-06B3EC3204B5}" destId="{BB5E3FCA-087E-4BD1-83CE-AF4CC5019FAA}" srcOrd="1" destOrd="0" presId="urn:microsoft.com/office/officeart/2005/8/layout/cycle2"/>
    <dgm:cxn modelId="{EBFC1C4B-506A-4BDF-A552-FA6970B94611}" type="presOf" srcId="{AB966B72-275D-41C9-ACE6-274DC5296776}" destId="{806BE892-A2C4-40CD-8424-D55602AD062E}" srcOrd="0" destOrd="0" presId="urn:microsoft.com/office/officeart/2005/8/layout/cycle2"/>
    <dgm:cxn modelId="{9BF416F2-0EE1-456C-8D1B-80E795FF8D82}" srcId="{6EEB82FD-4159-4749-8A1F-AA1609124561}" destId="{17539D76-5EB3-40D8-A577-48227BFFB0B5}" srcOrd="1" destOrd="0" parTransId="{CC5DBEE9-5AD2-4071-AF45-25BAA40D365E}" sibTransId="{F48411CC-D5A3-4496-8089-8DD9C31AD334}"/>
    <dgm:cxn modelId="{DCAFFBB4-8619-410A-AD0E-587D820B083D}" type="presOf" srcId="{8FCE4F28-927C-4BE1-B01A-06B3EC3204B5}" destId="{2A9CAB77-49AB-465F-96AC-2B033FF68FEA}" srcOrd="0" destOrd="0" presId="urn:microsoft.com/office/officeart/2005/8/layout/cycle2"/>
    <dgm:cxn modelId="{5140A894-FE61-45CC-BC59-096DC26DEAE1}" type="presOf" srcId="{41D83132-A29D-4BFA-AD40-B4C017C91731}" destId="{1BF27C0A-68E4-41C7-8B8F-8C5E0136939B}" srcOrd="0" destOrd="0" presId="urn:microsoft.com/office/officeart/2005/8/layout/cycle2"/>
    <dgm:cxn modelId="{B2E1EF94-F65F-4B3D-857C-0E4475030E5E}" srcId="{6EEB82FD-4159-4749-8A1F-AA1609124561}" destId="{F7C183A7-2043-4808-B292-A2752434D61D}" srcOrd="7" destOrd="0" parTransId="{BD346361-B47E-4413-8E96-8C753555BF14}" sibTransId="{85BDF927-45D2-46D6-BA71-B7B95796616C}"/>
    <dgm:cxn modelId="{C6A7BF13-DDF5-4ACA-92CF-A9B79FD4BA9B}" type="presOf" srcId="{12809096-EEA4-4ACF-83B0-A449CEB583F8}" destId="{8F8696E6-BB8D-4BBD-AB61-E56D0794AE43}" srcOrd="0" destOrd="0" presId="urn:microsoft.com/office/officeart/2005/8/layout/cycle2"/>
    <dgm:cxn modelId="{3F02335E-B219-4772-ACEB-44D141DE9C7A}" type="presOf" srcId="{85BDF927-45D2-46D6-BA71-B7B95796616C}" destId="{82E6CD1A-BE41-4A15-BDCD-6B9E376C1DB0}" srcOrd="1" destOrd="0" presId="urn:microsoft.com/office/officeart/2005/8/layout/cycle2"/>
    <dgm:cxn modelId="{4FFC12BF-CF96-4A2C-ABCF-05F5FF095FCF}" type="presOf" srcId="{85BDF927-45D2-46D6-BA71-B7B95796616C}" destId="{8AA7C93F-FF31-4224-A6DB-5613DD299FB5}" srcOrd="0" destOrd="0" presId="urn:microsoft.com/office/officeart/2005/8/layout/cycle2"/>
    <dgm:cxn modelId="{637EA4EA-8199-4E9F-AD7C-AADAB8D55E37}" srcId="{6EEB82FD-4159-4749-8A1F-AA1609124561}" destId="{96824D16-997A-44C2-8C17-6C634BAE0278}" srcOrd="2" destOrd="0" parTransId="{E93687CE-AD01-4049-87AB-1883842E09E4}" sibTransId="{9AA2F029-1FC8-4995-B839-7FEE83E694F3}"/>
    <dgm:cxn modelId="{56E13E6B-1DC2-49F3-B118-52AD2EA409B8}" type="presOf" srcId="{F48411CC-D5A3-4496-8089-8DD9C31AD334}" destId="{2D81B89E-A485-4FFE-AEF4-828569E797B4}" srcOrd="1" destOrd="0" presId="urn:microsoft.com/office/officeart/2005/8/layout/cycle2"/>
    <dgm:cxn modelId="{6CE35B8A-D0C0-4EC6-88D7-6EB994188A17}" type="presOf" srcId="{C3461ABC-F3EF-475C-85AD-0C832B0DE124}" destId="{628E64BC-59B5-4CAC-9AC2-60F232FF90DB}" srcOrd="0" destOrd="0" presId="urn:microsoft.com/office/officeart/2005/8/layout/cycle2"/>
    <dgm:cxn modelId="{7A0AB59D-48D2-4328-AF57-BCB573F02DEC}" type="presOf" srcId="{F7C183A7-2043-4808-B292-A2752434D61D}" destId="{B63ED1B1-AA61-473C-9EF9-3C8DAC2E7776}" srcOrd="0" destOrd="0" presId="urn:microsoft.com/office/officeart/2005/8/layout/cycle2"/>
    <dgm:cxn modelId="{D3DCF396-73FB-46B9-B643-5112C3E40F9B}" type="presOf" srcId="{C3461ABC-F3EF-475C-85AD-0C832B0DE124}" destId="{CFE3D33F-CCB5-4C31-817D-E0D78F28F30B}" srcOrd="1" destOrd="0" presId="urn:microsoft.com/office/officeart/2005/8/layout/cycle2"/>
    <dgm:cxn modelId="{C3824CDF-DBB8-48F7-94EA-E5B810E6120D}" type="presOf" srcId="{17539D76-5EB3-40D8-A577-48227BFFB0B5}" destId="{5159BF8F-85B7-4D43-9F89-940D883CF119}" srcOrd="0" destOrd="0" presId="urn:microsoft.com/office/officeart/2005/8/layout/cycle2"/>
    <dgm:cxn modelId="{3C80421A-0A51-4DAD-95D0-F49625A56765}" type="presParOf" srcId="{37E5F93C-1FB9-43A2-929B-7F7DE8EE0BEC}" destId="{43FE9B46-F87C-4B8A-AD07-C3016FAA4EB3}" srcOrd="0" destOrd="0" presId="urn:microsoft.com/office/officeart/2005/8/layout/cycle2"/>
    <dgm:cxn modelId="{3057ADDC-47F9-44E9-A095-4AA1CC62CE45}" type="presParOf" srcId="{37E5F93C-1FB9-43A2-929B-7F7DE8EE0BEC}" destId="{97839777-8A47-44EF-8A26-9F6439362AFA}" srcOrd="1" destOrd="0" presId="urn:microsoft.com/office/officeart/2005/8/layout/cycle2"/>
    <dgm:cxn modelId="{20B49482-022F-4FE8-AE74-1F63D093BBC9}" type="presParOf" srcId="{97839777-8A47-44EF-8A26-9F6439362AFA}" destId="{0BA1BC6F-0DFF-4B7D-B73F-C2C5DFB3AC02}" srcOrd="0" destOrd="0" presId="urn:microsoft.com/office/officeart/2005/8/layout/cycle2"/>
    <dgm:cxn modelId="{3BC7E8E5-5BB2-4418-8FE3-733650083514}" type="presParOf" srcId="{37E5F93C-1FB9-43A2-929B-7F7DE8EE0BEC}" destId="{5159BF8F-85B7-4D43-9F89-940D883CF119}" srcOrd="2" destOrd="0" presId="urn:microsoft.com/office/officeart/2005/8/layout/cycle2"/>
    <dgm:cxn modelId="{6C358D7B-BF62-4AD6-8ACC-5AF13F5FA347}" type="presParOf" srcId="{37E5F93C-1FB9-43A2-929B-7F7DE8EE0BEC}" destId="{66EA6908-4C40-42FD-854C-44631E544ABD}" srcOrd="3" destOrd="0" presId="urn:microsoft.com/office/officeart/2005/8/layout/cycle2"/>
    <dgm:cxn modelId="{0F049D8D-CE5D-40FB-B430-69FE9CF33322}" type="presParOf" srcId="{66EA6908-4C40-42FD-854C-44631E544ABD}" destId="{2D81B89E-A485-4FFE-AEF4-828569E797B4}" srcOrd="0" destOrd="0" presId="urn:microsoft.com/office/officeart/2005/8/layout/cycle2"/>
    <dgm:cxn modelId="{1BBF5740-1C5E-4504-9F4B-D54E08073A24}" type="presParOf" srcId="{37E5F93C-1FB9-43A2-929B-7F7DE8EE0BEC}" destId="{9E3FEEAD-E3D0-4781-B7FA-39FDC383C661}" srcOrd="4" destOrd="0" presId="urn:microsoft.com/office/officeart/2005/8/layout/cycle2"/>
    <dgm:cxn modelId="{577EACF4-9F2D-4F9F-A2E6-3203DE8F0344}" type="presParOf" srcId="{37E5F93C-1FB9-43A2-929B-7F7DE8EE0BEC}" destId="{476D11BC-EDF1-4924-8BAA-7D3CEB609F30}" srcOrd="5" destOrd="0" presId="urn:microsoft.com/office/officeart/2005/8/layout/cycle2"/>
    <dgm:cxn modelId="{E0600F73-D9FA-477D-8A2C-714B1D5820B8}" type="presParOf" srcId="{476D11BC-EDF1-4924-8BAA-7D3CEB609F30}" destId="{606C193C-E223-475E-9072-69C0EF3672A0}" srcOrd="0" destOrd="0" presId="urn:microsoft.com/office/officeart/2005/8/layout/cycle2"/>
    <dgm:cxn modelId="{4677EDEE-4E0E-4C77-B806-2FEE80EA93B6}" type="presParOf" srcId="{37E5F93C-1FB9-43A2-929B-7F7DE8EE0BEC}" destId="{806BE892-A2C4-40CD-8424-D55602AD062E}" srcOrd="6" destOrd="0" presId="urn:microsoft.com/office/officeart/2005/8/layout/cycle2"/>
    <dgm:cxn modelId="{67C1C512-D69B-440B-87CB-78DCDC4933F7}" type="presParOf" srcId="{37E5F93C-1FB9-43A2-929B-7F7DE8EE0BEC}" destId="{2A9CAB77-49AB-465F-96AC-2B033FF68FEA}" srcOrd="7" destOrd="0" presId="urn:microsoft.com/office/officeart/2005/8/layout/cycle2"/>
    <dgm:cxn modelId="{B5430EE0-F37A-4604-A581-BC0BFF6847D4}" type="presParOf" srcId="{2A9CAB77-49AB-465F-96AC-2B033FF68FEA}" destId="{BB5E3FCA-087E-4BD1-83CE-AF4CC5019FAA}" srcOrd="0" destOrd="0" presId="urn:microsoft.com/office/officeart/2005/8/layout/cycle2"/>
    <dgm:cxn modelId="{798233D5-9390-4226-B17E-04E98D546465}" type="presParOf" srcId="{37E5F93C-1FB9-43A2-929B-7F7DE8EE0BEC}" destId="{CFDF431D-A74D-486A-8541-53348ACE8A44}" srcOrd="8" destOrd="0" presId="urn:microsoft.com/office/officeart/2005/8/layout/cycle2"/>
    <dgm:cxn modelId="{0D2E0A93-7EDF-470C-88E4-6E109126B886}" type="presParOf" srcId="{37E5F93C-1FB9-43A2-929B-7F7DE8EE0BEC}" destId="{1BF27C0A-68E4-41C7-8B8F-8C5E0136939B}" srcOrd="9" destOrd="0" presId="urn:microsoft.com/office/officeart/2005/8/layout/cycle2"/>
    <dgm:cxn modelId="{F47830C3-AC14-430A-A9E5-7BDA9E125F16}" type="presParOf" srcId="{1BF27C0A-68E4-41C7-8B8F-8C5E0136939B}" destId="{07BD7C6C-AC30-4E54-B13E-8926D8C41905}" srcOrd="0" destOrd="0" presId="urn:microsoft.com/office/officeart/2005/8/layout/cycle2"/>
    <dgm:cxn modelId="{D4DADB4F-E1B1-4BBF-B414-342693D1286E}" type="presParOf" srcId="{37E5F93C-1FB9-43A2-929B-7F7DE8EE0BEC}" destId="{8F8696E6-BB8D-4BBD-AB61-E56D0794AE43}" srcOrd="10" destOrd="0" presId="urn:microsoft.com/office/officeart/2005/8/layout/cycle2"/>
    <dgm:cxn modelId="{20D44EE2-07AA-4A23-977C-DD2C080246F0}" type="presParOf" srcId="{37E5F93C-1FB9-43A2-929B-7F7DE8EE0BEC}" destId="{EDACD7D2-C444-493E-9C2D-7616E3F7118D}" srcOrd="11" destOrd="0" presId="urn:microsoft.com/office/officeart/2005/8/layout/cycle2"/>
    <dgm:cxn modelId="{0898835F-C6B6-4027-BD79-DE648DD65914}" type="presParOf" srcId="{EDACD7D2-C444-493E-9C2D-7616E3F7118D}" destId="{63034AB9-8163-4A67-BBDA-C155ABA254A1}" srcOrd="0" destOrd="0" presId="urn:microsoft.com/office/officeart/2005/8/layout/cycle2"/>
    <dgm:cxn modelId="{4079D1B1-7E74-44ED-A79B-9F67B7C9EED4}" type="presParOf" srcId="{37E5F93C-1FB9-43A2-929B-7F7DE8EE0BEC}" destId="{61065CA1-98FB-49D0-9E94-A541FE45DFC2}" srcOrd="12" destOrd="0" presId="urn:microsoft.com/office/officeart/2005/8/layout/cycle2"/>
    <dgm:cxn modelId="{2F3B6B92-06BB-4F32-8459-BB86DE9EFA92}" type="presParOf" srcId="{37E5F93C-1FB9-43A2-929B-7F7DE8EE0BEC}" destId="{628E64BC-59B5-4CAC-9AC2-60F232FF90DB}" srcOrd="13" destOrd="0" presId="urn:microsoft.com/office/officeart/2005/8/layout/cycle2"/>
    <dgm:cxn modelId="{98DF407A-FC3F-4203-BA96-177717459DAF}" type="presParOf" srcId="{628E64BC-59B5-4CAC-9AC2-60F232FF90DB}" destId="{CFE3D33F-CCB5-4C31-817D-E0D78F28F30B}" srcOrd="0" destOrd="0" presId="urn:microsoft.com/office/officeart/2005/8/layout/cycle2"/>
    <dgm:cxn modelId="{7121A782-25BF-4E3F-B61D-6F1E4A119C90}" type="presParOf" srcId="{37E5F93C-1FB9-43A2-929B-7F7DE8EE0BEC}" destId="{B63ED1B1-AA61-473C-9EF9-3C8DAC2E7776}" srcOrd="14" destOrd="0" presId="urn:microsoft.com/office/officeart/2005/8/layout/cycle2"/>
    <dgm:cxn modelId="{596B103C-994B-44A1-925A-C6B506F7EC2D}" type="presParOf" srcId="{37E5F93C-1FB9-43A2-929B-7F7DE8EE0BEC}" destId="{8AA7C93F-FF31-4224-A6DB-5613DD299FB5}" srcOrd="15" destOrd="0" presId="urn:microsoft.com/office/officeart/2005/8/layout/cycle2"/>
    <dgm:cxn modelId="{B7DF0E6A-0459-404E-A1B6-42EAFAE7C987}" type="presParOf" srcId="{8AA7C93F-FF31-4224-A6DB-5613DD299FB5}" destId="{82E6CD1A-BE41-4A15-BDCD-6B9E376C1DB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Introduction</a:t>
          </a:r>
          <a:endParaRPr lang="en-US" sz="6000" kern="1200">
            <a:solidFill>
              <a:schemeClr val="bg1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Project Management Plan</a:t>
          </a:r>
          <a:endParaRPr lang="en-US" sz="6000" b="1" i="0" kern="1200">
            <a:solidFill>
              <a:schemeClr val="bg1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Software Requirement Specification</a:t>
          </a:r>
          <a:endParaRPr lang="en-US" sz="6000" b="1" kern="1200">
            <a:solidFill>
              <a:schemeClr val="bg1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Software Architectural Design</a:t>
          </a:r>
          <a:endParaRPr lang="en-US" sz="6000" b="1" kern="1200">
            <a:solidFill>
              <a:schemeClr val="bg1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Tesing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93903A-FB76-437E-9C39-2FDD8AEB4B3B}">
      <dsp:nvSpPr>
        <dsp:cNvPr id="0" name=""/>
        <dsp:cNvSpPr/>
      </dsp:nvSpPr>
      <dsp:spPr>
        <a:xfrm>
          <a:off x="-15489911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E250ED-83EE-42CF-8F0F-D90669F1A99A}">
      <dsp:nvSpPr>
        <dsp:cNvPr id="0" name=""/>
        <dsp:cNvSpPr/>
      </dsp:nvSpPr>
      <dsp:spPr>
        <a:xfrm>
          <a:off x="962177" y="623529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Introduction</a:t>
          </a:r>
          <a:endParaRPr lang="en-US" sz="6000" kern="1200">
            <a:solidFill>
              <a:srgbClr val="5F985D"/>
            </a:solidFill>
          </a:endParaRPr>
        </a:p>
      </dsp:txBody>
      <dsp:txXfrm>
        <a:off x="962177" y="623529"/>
        <a:ext cx="16685512" cy="1246510"/>
      </dsp:txXfrm>
    </dsp:sp>
    <dsp:sp modelId="{77EA778B-3C08-4B1C-B0EC-9C3A6F6992D9}">
      <dsp:nvSpPr>
        <dsp:cNvPr id="0" name=""/>
        <dsp:cNvSpPr/>
      </dsp:nvSpPr>
      <dsp:spPr>
        <a:xfrm>
          <a:off x="183108" y="467715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7800E-BC72-402F-9942-526CFBC85689}">
      <dsp:nvSpPr>
        <dsp:cNvPr id="0" name=""/>
        <dsp:cNvSpPr/>
      </dsp:nvSpPr>
      <dsp:spPr>
        <a:xfrm>
          <a:off x="2091004" y="2494391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Project Management Plan</a:t>
          </a:r>
          <a:endParaRPr lang="en-US" sz="6000" b="1" i="0" kern="1200">
            <a:solidFill>
              <a:srgbClr val="5F985D"/>
            </a:solidFill>
          </a:endParaRPr>
        </a:p>
      </dsp:txBody>
      <dsp:txXfrm>
        <a:off x="2091004" y="2494391"/>
        <a:ext cx="15556685" cy="1246510"/>
      </dsp:txXfrm>
    </dsp:sp>
    <dsp:sp modelId="{98DE6B98-DE2D-4FFB-A513-0BB8FA6365DC}">
      <dsp:nvSpPr>
        <dsp:cNvPr id="0" name=""/>
        <dsp:cNvSpPr/>
      </dsp:nvSpPr>
      <dsp:spPr>
        <a:xfrm>
          <a:off x="1311935" y="233857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C9410-B27D-4B6C-8C14-67796FB56AB2}">
      <dsp:nvSpPr>
        <dsp:cNvPr id="0" name=""/>
        <dsp:cNvSpPr/>
      </dsp:nvSpPr>
      <dsp:spPr>
        <a:xfrm>
          <a:off x="2709595" y="4363882"/>
          <a:ext cx="1493809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Requirement Specification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709595" y="4363882"/>
        <a:ext cx="14938093" cy="1246510"/>
      </dsp:txXfrm>
    </dsp:sp>
    <dsp:sp modelId="{1070AEF4-CC11-4505-A882-208B99513740}">
      <dsp:nvSpPr>
        <dsp:cNvPr id="0" name=""/>
        <dsp:cNvSpPr/>
      </dsp:nvSpPr>
      <dsp:spPr>
        <a:xfrm>
          <a:off x="1930527" y="4208068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93CD2-DE86-412F-A9D1-2BBCA95C2376}">
      <dsp:nvSpPr>
        <dsp:cNvPr id="0" name=""/>
        <dsp:cNvSpPr/>
      </dsp:nvSpPr>
      <dsp:spPr>
        <a:xfrm>
          <a:off x="2907106" y="6234744"/>
          <a:ext cx="14740583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Software Architectural Design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907106" y="6234744"/>
        <a:ext cx="14740583" cy="1246510"/>
      </dsp:txXfrm>
    </dsp:sp>
    <dsp:sp modelId="{5B3EB11A-C41C-4124-8EDE-694D517BEB1D}">
      <dsp:nvSpPr>
        <dsp:cNvPr id="0" name=""/>
        <dsp:cNvSpPr/>
      </dsp:nvSpPr>
      <dsp:spPr>
        <a:xfrm>
          <a:off x="2128037" y="6078931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692700-228A-40E8-83E6-5611B6A56870}">
      <dsp:nvSpPr>
        <dsp:cNvPr id="0" name=""/>
        <dsp:cNvSpPr/>
      </dsp:nvSpPr>
      <dsp:spPr>
        <a:xfrm>
          <a:off x="2709595" y="8105607"/>
          <a:ext cx="14938093" cy="1246510"/>
        </a:xfrm>
        <a:prstGeom prst="rect">
          <a:avLst/>
        </a:prstGeom>
        <a:solidFill>
          <a:srgbClr val="5F985D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chemeClr val="bg1"/>
              </a:solidFill>
            </a:rPr>
            <a:t>Tesing</a:t>
          </a:r>
          <a:endParaRPr lang="en-US" sz="6000" b="1" kern="1200">
            <a:solidFill>
              <a:schemeClr val="bg1"/>
            </a:solidFill>
          </a:endParaRPr>
        </a:p>
      </dsp:txBody>
      <dsp:txXfrm>
        <a:off x="2709595" y="8105607"/>
        <a:ext cx="14938093" cy="1246510"/>
      </dsp:txXfrm>
    </dsp:sp>
    <dsp:sp modelId="{69EE5201-9A2A-4B66-A0CA-1153B8A36A9B}">
      <dsp:nvSpPr>
        <dsp:cNvPr id="0" name=""/>
        <dsp:cNvSpPr/>
      </dsp:nvSpPr>
      <dsp:spPr>
        <a:xfrm>
          <a:off x="1930527" y="7949793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E6A76-FDBC-4868-8E66-1213E9DF6DD6}">
      <dsp:nvSpPr>
        <dsp:cNvPr id="0" name=""/>
        <dsp:cNvSpPr/>
      </dsp:nvSpPr>
      <dsp:spPr>
        <a:xfrm>
          <a:off x="2091004" y="9975098"/>
          <a:ext cx="15556685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Lesson Learned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2091004" y="9975098"/>
        <a:ext cx="15556685" cy="1246510"/>
      </dsp:txXfrm>
    </dsp:sp>
    <dsp:sp modelId="{A64753D7-C617-4F96-84EE-E925FBF17584}">
      <dsp:nvSpPr>
        <dsp:cNvPr id="0" name=""/>
        <dsp:cNvSpPr/>
      </dsp:nvSpPr>
      <dsp:spPr>
        <a:xfrm>
          <a:off x="1311935" y="9819284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04B16-48B5-4164-B225-97BB25A3EBF1}">
      <dsp:nvSpPr>
        <dsp:cNvPr id="0" name=""/>
        <dsp:cNvSpPr/>
      </dsp:nvSpPr>
      <dsp:spPr>
        <a:xfrm>
          <a:off x="962177" y="11845960"/>
          <a:ext cx="16685512" cy="1246510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9417" tIns="152400" rIns="152400" bIns="1524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smtClean="0">
              <a:solidFill>
                <a:srgbClr val="5F985D"/>
              </a:solidFill>
            </a:rPr>
            <a:t>Demo – QA</a:t>
          </a:r>
          <a:endParaRPr lang="en-US" sz="6000" b="1" kern="1200">
            <a:solidFill>
              <a:srgbClr val="5F985D"/>
            </a:solidFill>
          </a:endParaRPr>
        </a:p>
      </dsp:txBody>
      <dsp:txXfrm>
        <a:off x="962177" y="11845960"/>
        <a:ext cx="16685512" cy="1246510"/>
      </dsp:txXfrm>
    </dsp:sp>
    <dsp:sp modelId="{F4C664AB-A2C6-4107-A6B5-C5F7A7484378}">
      <dsp:nvSpPr>
        <dsp:cNvPr id="0" name=""/>
        <dsp:cNvSpPr/>
      </dsp:nvSpPr>
      <dsp:spPr>
        <a:xfrm>
          <a:off x="183108" y="11690146"/>
          <a:ext cx="1558137" cy="15581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5F985D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E9B46-F87C-4B8A-AD07-C3016FAA4EB3}">
      <dsp:nvSpPr>
        <dsp:cNvPr id="0" name=""/>
        <dsp:cNvSpPr/>
      </dsp:nvSpPr>
      <dsp:spPr>
        <a:xfrm>
          <a:off x="8265417" y="-347771"/>
          <a:ext cx="3573797" cy="3331793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Identify Requirement</a:t>
          </a:r>
          <a:endParaRPr lang="en-US" sz="3200" kern="1200">
            <a:latin typeface="Roboto" panose="020B0604020202020204" charset="0"/>
            <a:ea typeface="Roboto" panose="020B0604020202020204" charset="0"/>
          </a:endParaRPr>
        </a:p>
      </dsp:txBody>
      <dsp:txXfrm>
        <a:off x="8788787" y="140159"/>
        <a:ext cx="2527057" cy="2355933"/>
      </dsp:txXfrm>
    </dsp:sp>
    <dsp:sp modelId="{97839777-8A47-44EF-8A26-9F6439362AFA}">
      <dsp:nvSpPr>
        <dsp:cNvPr id="0" name=""/>
        <dsp:cNvSpPr/>
      </dsp:nvSpPr>
      <dsp:spPr>
        <a:xfrm rot="1350000">
          <a:off x="11794918" y="1675876"/>
          <a:ext cx="317355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11798542" y="1829573"/>
        <a:ext cx="222149" cy="515741"/>
      </dsp:txXfrm>
    </dsp:sp>
    <dsp:sp modelId="{5159BF8F-85B7-4D43-9F89-940D883CF119}">
      <dsp:nvSpPr>
        <dsp:cNvPr id="0" name=""/>
        <dsp:cNvSpPr/>
      </dsp:nvSpPr>
      <dsp:spPr>
        <a:xfrm>
          <a:off x="12116343" y="1381693"/>
          <a:ext cx="2942631" cy="2801636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Test Planning</a:t>
          </a:r>
          <a:endParaRPr lang="en-US" sz="3300" kern="1200">
            <a:latin typeface="Roboto" panose="020B0604020202020204" charset="0"/>
            <a:ea typeface="Roboto" panose="020B0604020202020204" charset="0"/>
          </a:endParaRPr>
        </a:p>
      </dsp:txBody>
      <dsp:txXfrm>
        <a:off x="12547281" y="1791983"/>
        <a:ext cx="2080755" cy="1981056"/>
      </dsp:txXfrm>
    </dsp:sp>
    <dsp:sp modelId="{66EA6908-4C40-42FD-854C-44631E544ABD}">
      <dsp:nvSpPr>
        <dsp:cNvPr id="0" name=""/>
        <dsp:cNvSpPr/>
      </dsp:nvSpPr>
      <dsp:spPr>
        <a:xfrm rot="4050000">
          <a:off x="14060263" y="4034973"/>
          <a:ext cx="448410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14101785" y="4144745"/>
        <a:ext cx="313887" cy="515741"/>
      </dsp:txXfrm>
    </dsp:sp>
    <dsp:sp modelId="{9E3FEEAD-E3D0-4781-B7FA-39FDC383C661}">
      <dsp:nvSpPr>
        <dsp:cNvPr id="0" name=""/>
        <dsp:cNvSpPr/>
      </dsp:nvSpPr>
      <dsp:spPr>
        <a:xfrm>
          <a:off x="13419463" y="4757819"/>
          <a:ext cx="3265167" cy="3120072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Design Test Case</a:t>
          </a:r>
          <a:endParaRPr lang="en-US" sz="3600" kern="1200">
            <a:latin typeface="Roboto" panose="020B0604020202020204" charset="0"/>
            <a:ea typeface="Roboto" panose="020B0604020202020204" charset="0"/>
          </a:endParaRPr>
        </a:p>
      </dsp:txBody>
      <dsp:txXfrm>
        <a:off x="13897636" y="5214743"/>
        <a:ext cx="2308821" cy="2206224"/>
      </dsp:txXfrm>
    </dsp:sp>
    <dsp:sp modelId="{476D11BC-EDF1-4924-8BAA-7D3CEB609F30}">
      <dsp:nvSpPr>
        <dsp:cNvPr id="0" name=""/>
        <dsp:cNvSpPr/>
      </dsp:nvSpPr>
      <dsp:spPr>
        <a:xfrm rot="6750000">
          <a:off x="14034037" y="7753457"/>
          <a:ext cx="490682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14135806" y="7857371"/>
        <a:ext cx="343477" cy="515741"/>
      </dsp:txXfrm>
    </dsp:sp>
    <dsp:sp modelId="{806BE892-A2C4-40CD-8424-D55602AD062E}">
      <dsp:nvSpPr>
        <dsp:cNvPr id="0" name=""/>
        <dsp:cNvSpPr/>
      </dsp:nvSpPr>
      <dsp:spPr>
        <a:xfrm>
          <a:off x="12134031" y="8540553"/>
          <a:ext cx="2907255" cy="2625291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Test Excuting  </a:t>
          </a:r>
          <a:endParaRPr lang="en-US" sz="3600" kern="1200">
            <a:latin typeface="Roboto" panose="020B0604020202020204" charset="0"/>
            <a:ea typeface="Roboto" panose="020B0604020202020204" charset="0"/>
          </a:endParaRPr>
        </a:p>
      </dsp:txBody>
      <dsp:txXfrm>
        <a:off x="12559789" y="8925018"/>
        <a:ext cx="2055739" cy="1856361"/>
      </dsp:txXfrm>
    </dsp:sp>
    <dsp:sp modelId="{2A9CAB77-49AB-465F-96AC-2B033FF68FEA}">
      <dsp:nvSpPr>
        <dsp:cNvPr id="0" name=""/>
        <dsp:cNvSpPr/>
      </dsp:nvSpPr>
      <dsp:spPr>
        <a:xfrm rot="9450000">
          <a:off x="11685274" y="10121953"/>
          <a:ext cx="431924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11809919" y="10269074"/>
        <a:ext cx="302347" cy="515741"/>
      </dsp:txXfrm>
    </dsp:sp>
    <dsp:sp modelId="{CFDF431D-A74D-486A-8541-53348ACE8A44}">
      <dsp:nvSpPr>
        <dsp:cNvPr id="0" name=""/>
        <dsp:cNvSpPr/>
      </dsp:nvSpPr>
      <dsp:spPr>
        <a:xfrm>
          <a:off x="8470758" y="9736029"/>
          <a:ext cx="3163114" cy="3163114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Test result report</a:t>
          </a:r>
        </a:p>
      </dsp:txBody>
      <dsp:txXfrm>
        <a:off x="8933985" y="10199256"/>
        <a:ext cx="2236660" cy="2236660"/>
      </dsp:txXfrm>
    </dsp:sp>
    <dsp:sp modelId="{1BF27C0A-68E4-41C7-8B8F-8C5E0136939B}">
      <dsp:nvSpPr>
        <dsp:cNvPr id="0" name=""/>
        <dsp:cNvSpPr/>
      </dsp:nvSpPr>
      <dsp:spPr>
        <a:xfrm rot="12150000">
          <a:off x="8021344" y="10134257"/>
          <a:ext cx="423508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8143560" y="10330481"/>
        <a:ext cx="296456" cy="515741"/>
      </dsp:txXfrm>
    </dsp:sp>
    <dsp:sp modelId="{8F8696E6-BB8D-4BBD-AB61-E56D0794AE43}">
      <dsp:nvSpPr>
        <dsp:cNvPr id="0" name=""/>
        <dsp:cNvSpPr/>
      </dsp:nvSpPr>
      <dsp:spPr>
        <a:xfrm>
          <a:off x="5057690" y="8478002"/>
          <a:ext cx="2918563" cy="2750393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Bug fixing </a:t>
          </a:r>
          <a:endParaRPr lang="en-US" sz="3300" kern="1200">
            <a:latin typeface="Roboto" panose="020B0604020202020204" charset="0"/>
            <a:ea typeface="Roboto" panose="020B0604020202020204" charset="0"/>
          </a:endParaRPr>
        </a:p>
      </dsp:txBody>
      <dsp:txXfrm>
        <a:off x="5485104" y="8880788"/>
        <a:ext cx="2063735" cy="1944821"/>
      </dsp:txXfrm>
    </dsp:sp>
    <dsp:sp modelId="{EDACD7D2-C444-493E-9C2D-7616E3F7118D}">
      <dsp:nvSpPr>
        <dsp:cNvPr id="0" name=""/>
        <dsp:cNvSpPr/>
      </dsp:nvSpPr>
      <dsp:spPr>
        <a:xfrm rot="14850000">
          <a:off x="5611281" y="7769394"/>
          <a:ext cx="441146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10800000">
        <a:off x="5702776" y="8002443"/>
        <a:ext cx="308802" cy="515741"/>
      </dsp:txXfrm>
    </dsp:sp>
    <dsp:sp modelId="{61065CA1-98FB-49D0-9E94-A541FE45DFC2}">
      <dsp:nvSpPr>
        <dsp:cNvPr id="0" name=""/>
        <dsp:cNvSpPr/>
      </dsp:nvSpPr>
      <dsp:spPr>
        <a:xfrm>
          <a:off x="3338387" y="4726544"/>
          <a:ext cx="3428396" cy="3182623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>
              <a:latin typeface="Roboto" panose="020B0604020202020204" charset="0"/>
              <a:ea typeface="Roboto" panose="020B0604020202020204" charset="0"/>
            </a:rPr>
            <a:t>Regression Testing</a:t>
          </a:r>
          <a:endParaRPr lang="en-US" sz="3300" kern="1200">
            <a:latin typeface="Roboto" panose="020B0604020202020204" charset="0"/>
            <a:ea typeface="Roboto" panose="020B0604020202020204" charset="0"/>
          </a:endParaRPr>
        </a:p>
      </dsp:txBody>
      <dsp:txXfrm>
        <a:off x="3840464" y="5192628"/>
        <a:ext cx="2424242" cy="2250455"/>
      </dsp:txXfrm>
    </dsp:sp>
    <dsp:sp modelId="{628E64BC-59B5-4CAC-9AC2-60F232FF90DB}">
      <dsp:nvSpPr>
        <dsp:cNvPr id="0" name=""/>
        <dsp:cNvSpPr/>
      </dsp:nvSpPr>
      <dsp:spPr>
        <a:xfrm rot="17550000">
          <a:off x="5617503" y="4118856"/>
          <a:ext cx="335830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648600" y="4337310"/>
        <a:ext cx="235081" cy="515741"/>
      </dsp:txXfrm>
    </dsp:sp>
    <dsp:sp modelId="{B63ED1B1-AA61-473C-9EF9-3C8DAC2E7776}">
      <dsp:nvSpPr>
        <dsp:cNvPr id="0" name=""/>
        <dsp:cNvSpPr/>
      </dsp:nvSpPr>
      <dsp:spPr>
        <a:xfrm>
          <a:off x="4880148" y="1205552"/>
          <a:ext cx="3273648" cy="3153920"/>
        </a:xfrm>
        <a:prstGeom prst="ellipse">
          <a:avLst/>
        </a:prstGeom>
        <a:solidFill>
          <a:srgbClr val="5F985D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>
              <a:latin typeface="Roboto" panose="020B0604020202020204" charset="0"/>
              <a:ea typeface="Roboto" panose="020B0604020202020204" charset="0"/>
            </a:rPr>
            <a:t>Acceptance Testing</a:t>
          </a:r>
          <a:endParaRPr lang="en-US" sz="3200" kern="1200">
            <a:latin typeface="Roboto" panose="020B0604020202020204" charset="0"/>
            <a:ea typeface="Roboto" panose="020B0604020202020204" charset="0"/>
          </a:endParaRPr>
        </a:p>
      </dsp:txBody>
      <dsp:txXfrm>
        <a:off x="5359563" y="1667433"/>
        <a:ext cx="2314818" cy="2230158"/>
      </dsp:txXfrm>
    </dsp:sp>
    <dsp:sp modelId="{8AA7C93F-FF31-4224-A6DB-5613DD299FB5}">
      <dsp:nvSpPr>
        <dsp:cNvPr id="0" name=""/>
        <dsp:cNvSpPr/>
      </dsp:nvSpPr>
      <dsp:spPr>
        <a:xfrm rot="20250000">
          <a:off x="8099702" y="1649777"/>
          <a:ext cx="228682" cy="859569"/>
        </a:xfrm>
        <a:prstGeom prst="rightArrow">
          <a:avLst>
            <a:gd name="adj1" fmla="val 60000"/>
            <a:gd name="adj2" fmla="val 50000"/>
          </a:avLst>
        </a:prstGeom>
        <a:solidFill>
          <a:srgbClr val="5F985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8102313" y="1834818"/>
        <a:ext cx="160077" cy="515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47219-61E4-4A82-AB8B-C80F2CF0F951}" type="datetimeFigureOut">
              <a:rPr lang="id-ID" smtClean="0"/>
              <a:t>21/08/2016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BC1B3-F3A5-4715-B8D8-C7CBFE2D818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978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0302437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>
      <a:defRPr sz="3000">
        <a:latin typeface="Lucida Grande"/>
        <a:ea typeface="Lucida Grande"/>
        <a:cs typeface="Lucida Grande"/>
        <a:sym typeface="Lucida Grande"/>
      </a:defRPr>
    </a:lvl1pPr>
    <a:lvl2pPr indent="228600" defTabSz="825500">
      <a:defRPr sz="3000">
        <a:latin typeface="Lucida Grande"/>
        <a:ea typeface="Lucida Grande"/>
        <a:cs typeface="Lucida Grande"/>
        <a:sym typeface="Lucida Grande"/>
      </a:defRPr>
    </a:lvl2pPr>
    <a:lvl3pPr indent="457200" defTabSz="825500">
      <a:defRPr sz="3000">
        <a:latin typeface="Lucida Grande"/>
        <a:ea typeface="Lucida Grande"/>
        <a:cs typeface="Lucida Grande"/>
        <a:sym typeface="Lucida Grande"/>
      </a:defRPr>
    </a:lvl3pPr>
    <a:lvl4pPr indent="685800" defTabSz="825500">
      <a:defRPr sz="3000">
        <a:latin typeface="Lucida Grande"/>
        <a:ea typeface="Lucida Grande"/>
        <a:cs typeface="Lucida Grande"/>
        <a:sym typeface="Lucida Grande"/>
      </a:defRPr>
    </a:lvl4pPr>
    <a:lvl5pPr indent="914400" defTabSz="825500">
      <a:defRPr sz="3000">
        <a:latin typeface="Lucida Grande"/>
        <a:ea typeface="Lucida Grande"/>
        <a:cs typeface="Lucida Grande"/>
        <a:sym typeface="Lucida Grande"/>
      </a:defRPr>
    </a:lvl5pPr>
    <a:lvl6pPr indent="1143000" defTabSz="825500">
      <a:defRPr sz="3000">
        <a:latin typeface="Lucida Grande"/>
        <a:ea typeface="Lucida Grande"/>
        <a:cs typeface="Lucida Grande"/>
        <a:sym typeface="Lucida Grande"/>
      </a:defRPr>
    </a:lvl6pPr>
    <a:lvl7pPr indent="1371600" defTabSz="825500">
      <a:defRPr sz="3000">
        <a:latin typeface="Lucida Grande"/>
        <a:ea typeface="Lucida Grande"/>
        <a:cs typeface="Lucida Grande"/>
        <a:sym typeface="Lucida Grande"/>
      </a:defRPr>
    </a:lvl7pPr>
    <a:lvl8pPr indent="1600200" defTabSz="825500">
      <a:defRPr sz="3000">
        <a:latin typeface="Lucida Grande"/>
        <a:ea typeface="Lucida Grande"/>
        <a:cs typeface="Lucida Grande"/>
        <a:sym typeface="Lucida Grande"/>
      </a:defRPr>
    </a:lvl8pPr>
    <a:lvl9pPr indent="1828800" defTabSz="8255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5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7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23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93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859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91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8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37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33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119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734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88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92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40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50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92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79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411039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80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96250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5408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82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2642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70669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48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84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1855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69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968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52F2499F-BF07-4431-A34E-66842C9E1188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7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52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08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11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24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2E98E43-2B73-40F6-AEC2-6BE1AEE1F1D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3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22597" y="3594100"/>
            <a:ext cx="4089400" cy="4064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899899" y="3594099"/>
            <a:ext cx="4089400" cy="4064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6804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F15F47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89305" y="4886942"/>
            <a:ext cx="7794087" cy="7241482"/>
          </a:xfrm>
          <a:prstGeom prst="roundRect">
            <a:avLst>
              <a:gd name="adj" fmla="val 1856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167135" y="4380500"/>
            <a:ext cx="7794087" cy="7241482"/>
          </a:xfrm>
          <a:prstGeom prst="roundRect">
            <a:avLst>
              <a:gd name="adj" fmla="val 1856"/>
            </a:avLst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09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22"/>
          </p:nvPr>
        </p:nvSpPr>
        <p:spPr>
          <a:xfrm rot="263822">
            <a:off x="1292683" y="3211843"/>
            <a:ext cx="11942727" cy="11099107"/>
          </a:xfrm>
          <a:prstGeom prst="roundRect">
            <a:avLst>
              <a:gd name="adj" fmla="val 1063"/>
            </a:avLst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21"/>
          </p:nvPr>
        </p:nvSpPr>
        <p:spPr>
          <a:xfrm rot="20669611">
            <a:off x="462456" y="2586524"/>
            <a:ext cx="11942727" cy="11099107"/>
          </a:xfrm>
          <a:prstGeom prst="roundRect">
            <a:avLst>
              <a:gd name="adj" fmla="val 1063"/>
            </a:avLst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8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05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1" y="0"/>
            <a:ext cx="12096277" cy="674894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2147186" y="3746502"/>
            <a:ext cx="12228865" cy="675489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124481" y="0"/>
            <a:ext cx="600031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135567" y="0"/>
            <a:ext cx="6235642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5792815" y="6743096"/>
            <a:ext cx="632089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629" y="6743096"/>
            <a:ext cx="5789186" cy="373199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560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41699" y="4190999"/>
            <a:ext cx="7912102" cy="4495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725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131047" y="5501534"/>
            <a:ext cx="3951659" cy="529229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883979" y="4827760"/>
            <a:ext cx="4647357" cy="622611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51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7907240" y="5273568"/>
            <a:ext cx="2590215" cy="53931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3433691" y="5273568"/>
            <a:ext cx="2590215" cy="539316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64849" y="5006340"/>
            <a:ext cx="3245755" cy="583837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" name="Shape 6"/>
          <p:cNvSpPr/>
          <p:nvPr userDrawn="1"/>
        </p:nvSpPr>
        <p:spPr>
          <a:xfrm flipH="1">
            <a:off x="22944785" y="12522178"/>
            <a:ext cx="0" cy="743879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00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444557"/>
          </a:solidFill>
          <a:ln w="25400">
            <a:solidFill>
              <a:srgbClr val="232323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83B4F"/>
          </a:solidFill>
          <a:ln w="25400">
            <a:solidFill>
              <a:srgbClr val="283B4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>
                <a:alpha val="2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" name="Shape 118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>
                <a:alpha val="2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55A7C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655A7C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022597" y="3594100"/>
            <a:ext cx="5156204" cy="50546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2450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D0D0D"/>
          </a:solidFill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lor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D0D0D"/>
          </a:solidFill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50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30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65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127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8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47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91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4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8001" y="4305300"/>
            <a:ext cx="3530600" cy="63754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750800" y="4292599"/>
            <a:ext cx="3530600" cy="63754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7880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9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9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55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75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18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7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592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72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150236" y="4241215"/>
            <a:ext cx="7919066" cy="444558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1735397" y="6336802"/>
            <a:ext cx="3249392" cy="433061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534694" y="7969833"/>
            <a:ext cx="1588315" cy="2891077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759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51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36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4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EF849-E308-4957-B954-F5D9C008307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A428-E144-437A-A120-4E157EB0587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8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53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98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44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6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032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4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-431800" y="-327452"/>
            <a:ext cx="25387300" cy="977900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80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5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1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30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34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5B34-09A1-2340-B804-FE66B255FC4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8/21/2016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32DD-F5A4-774C-8BCF-EFE5BCBFB4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26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-571500"/>
            <a:ext cx="24384000" cy="98806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302000" y="12534900"/>
            <a:ext cx="18834100" cy="736600"/>
          </a:xfrm>
          <a:prstGeom prst="rect">
            <a:avLst/>
          </a:prstGeom>
          <a:solidFill>
            <a:srgbClr val="E6E6E6">
              <a:alpha val="5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49169" y="3492748"/>
            <a:ext cx="3925049" cy="707614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3"/>
          <p:cNvSpPr/>
          <p:nvPr userDrawn="1"/>
        </p:nvSpPr>
        <p:spPr>
          <a:xfrm>
            <a:off x="10529045" y="12667238"/>
            <a:ext cx="33259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144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WWW.</a:t>
            </a:r>
            <a:r>
              <a:rPr lang="en-US"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WEBSITE</a:t>
            </a: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.COM</a:t>
            </a:r>
            <a:endParaRPr sz="2400" spc="144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674386" y="12630323"/>
            <a:ext cx="4278615" cy="637936"/>
            <a:chOff x="674386" y="12630323"/>
            <a:chExt cx="4278615" cy="637936"/>
          </a:xfrm>
        </p:grpSpPr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74386" y="12630323"/>
              <a:ext cx="640064" cy="637936"/>
            </a:xfrm>
            <a:custGeom>
              <a:avLst/>
              <a:gdLst>
                <a:gd name="T0" fmla="*/ 7899 w 15318"/>
                <a:gd name="T1" fmla="*/ 5844 h 15267"/>
                <a:gd name="T2" fmla="*/ 7042 w 15318"/>
                <a:gd name="T3" fmla="*/ 6916 h 15267"/>
                <a:gd name="T4" fmla="*/ 7042 w 15318"/>
                <a:gd name="T5" fmla="*/ 8342 h 15267"/>
                <a:gd name="T6" fmla="*/ 7899 w 15318"/>
                <a:gd name="T7" fmla="*/ 9414 h 15267"/>
                <a:gd name="T8" fmla="*/ 9277 w 15318"/>
                <a:gd name="T9" fmla="*/ 9731 h 15267"/>
                <a:gd name="T10" fmla="*/ 10524 w 15318"/>
                <a:gd name="T11" fmla="*/ 9125 h 15267"/>
                <a:gd name="T12" fmla="*/ 11129 w 15318"/>
                <a:gd name="T13" fmla="*/ 7876 h 15267"/>
                <a:gd name="T14" fmla="*/ 10817 w 15318"/>
                <a:gd name="T15" fmla="*/ 6497 h 15267"/>
                <a:gd name="T16" fmla="*/ 9742 w 15318"/>
                <a:gd name="T17" fmla="*/ 5639 h 15267"/>
                <a:gd name="T18" fmla="*/ 9407 w 15318"/>
                <a:gd name="T19" fmla="*/ 52 h 15267"/>
                <a:gd name="T20" fmla="*/ 10254 w 15318"/>
                <a:gd name="T21" fmla="*/ 704 h 15267"/>
                <a:gd name="T22" fmla="*/ 10394 w 15318"/>
                <a:gd name="T23" fmla="*/ 1818 h 15267"/>
                <a:gd name="T24" fmla="*/ 9663 w 15318"/>
                <a:gd name="T25" fmla="*/ 2689 h 15267"/>
                <a:gd name="T26" fmla="*/ 10529 w 15318"/>
                <a:gd name="T27" fmla="*/ 5015 h 15267"/>
                <a:gd name="T28" fmla="*/ 12870 w 15318"/>
                <a:gd name="T29" fmla="*/ 4698 h 15267"/>
                <a:gd name="T30" fmla="*/ 13168 w 15318"/>
                <a:gd name="T31" fmla="*/ 3784 h 15267"/>
                <a:gd name="T32" fmla="*/ 14094 w 15318"/>
                <a:gd name="T33" fmla="*/ 3360 h 15267"/>
                <a:gd name="T34" fmla="*/ 15020 w 15318"/>
                <a:gd name="T35" fmla="*/ 3784 h 15267"/>
                <a:gd name="T36" fmla="*/ 15304 w 15318"/>
                <a:gd name="T37" fmla="*/ 4772 h 15267"/>
                <a:gd name="T38" fmla="*/ 14760 w 15318"/>
                <a:gd name="T39" fmla="*/ 5621 h 15267"/>
                <a:gd name="T40" fmla="*/ 13768 w 15318"/>
                <a:gd name="T41" fmla="*/ 5774 h 15267"/>
                <a:gd name="T42" fmla="*/ 11985 w 15318"/>
                <a:gd name="T43" fmla="*/ 7042 h 15267"/>
                <a:gd name="T44" fmla="*/ 13168 w 15318"/>
                <a:gd name="T45" fmla="*/ 7648 h 15267"/>
                <a:gd name="T46" fmla="*/ 14131 w 15318"/>
                <a:gd name="T47" fmla="*/ 7377 h 15267"/>
                <a:gd name="T48" fmla="*/ 14978 w 15318"/>
                <a:gd name="T49" fmla="*/ 7923 h 15267"/>
                <a:gd name="T50" fmla="*/ 15123 w 15318"/>
                <a:gd name="T51" fmla="*/ 8943 h 15267"/>
                <a:gd name="T52" fmla="*/ 14466 w 15318"/>
                <a:gd name="T53" fmla="*/ 9703 h 15267"/>
                <a:gd name="T54" fmla="*/ 13433 w 15318"/>
                <a:gd name="T55" fmla="*/ 9703 h 15267"/>
                <a:gd name="T56" fmla="*/ 12772 w 15318"/>
                <a:gd name="T57" fmla="*/ 8939 h 15267"/>
                <a:gd name="T58" fmla="*/ 11338 w 15318"/>
                <a:gd name="T59" fmla="*/ 9563 h 15267"/>
                <a:gd name="T60" fmla="*/ 13186 w 15318"/>
                <a:gd name="T61" fmla="*/ 11786 h 15267"/>
                <a:gd name="T62" fmla="*/ 14271 w 15318"/>
                <a:gd name="T63" fmla="*/ 12359 h 15267"/>
                <a:gd name="T64" fmla="*/ 14713 w 15318"/>
                <a:gd name="T65" fmla="*/ 13520 h 15267"/>
                <a:gd name="T66" fmla="*/ 14271 w 15318"/>
                <a:gd name="T67" fmla="*/ 14680 h 15267"/>
                <a:gd name="T68" fmla="*/ 13186 w 15318"/>
                <a:gd name="T69" fmla="*/ 15253 h 15267"/>
                <a:gd name="T70" fmla="*/ 12144 w 15318"/>
                <a:gd name="T71" fmla="*/ 15062 h 15267"/>
                <a:gd name="T72" fmla="*/ 11338 w 15318"/>
                <a:gd name="T73" fmla="*/ 14149 h 15267"/>
                <a:gd name="T74" fmla="*/ 11320 w 15318"/>
                <a:gd name="T75" fmla="*/ 12928 h 15267"/>
                <a:gd name="T76" fmla="*/ 10175 w 15318"/>
                <a:gd name="T77" fmla="*/ 10416 h 15267"/>
                <a:gd name="T78" fmla="*/ 8513 w 15318"/>
                <a:gd name="T79" fmla="*/ 10598 h 15267"/>
                <a:gd name="T80" fmla="*/ 6358 w 15318"/>
                <a:gd name="T81" fmla="*/ 11833 h 15267"/>
                <a:gd name="T82" fmla="*/ 6363 w 15318"/>
                <a:gd name="T83" fmla="*/ 12998 h 15267"/>
                <a:gd name="T84" fmla="*/ 5571 w 15318"/>
                <a:gd name="T85" fmla="*/ 13790 h 15267"/>
                <a:gd name="T86" fmla="*/ 4417 w 15318"/>
                <a:gd name="T87" fmla="*/ 13790 h 15267"/>
                <a:gd name="T88" fmla="*/ 3626 w 15318"/>
                <a:gd name="T89" fmla="*/ 12998 h 15267"/>
                <a:gd name="T90" fmla="*/ 3626 w 15318"/>
                <a:gd name="T91" fmla="*/ 11842 h 15267"/>
                <a:gd name="T92" fmla="*/ 4417 w 15318"/>
                <a:gd name="T93" fmla="*/ 11050 h 15267"/>
                <a:gd name="T94" fmla="*/ 5455 w 15318"/>
                <a:gd name="T95" fmla="*/ 11008 h 15267"/>
                <a:gd name="T96" fmla="*/ 6246 w 15318"/>
                <a:gd name="T97" fmla="*/ 8771 h 15267"/>
                <a:gd name="T98" fmla="*/ 6046 w 15318"/>
                <a:gd name="T99" fmla="*/ 7266 h 15267"/>
                <a:gd name="T100" fmla="*/ 2355 w 15318"/>
                <a:gd name="T101" fmla="*/ 6963 h 15267"/>
                <a:gd name="T102" fmla="*/ 1117 w 15318"/>
                <a:gd name="T103" fmla="*/ 6953 h 15267"/>
                <a:gd name="T104" fmla="*/ 205 w 15318"/>
                <a:gd name="T105" fmla="*/ 6142 h 15267"/>
                <a:gd name="T106" fmla="*/ 51 w 15318"/>
                <a:gd name="T107" fmla="*/ 4894 h 15267"/>
                <a:gd name="T108" fmla="*/ 749 w 15318"/>
                <a:gd name="T109" fmla="*/ 3887 h 15267"/>
                <a:gd name="T110" fmla="*/ 1964 w 15318"/>
                <a:gd name="T111" fmla="*/ 3589 h 15267"/>
                <a:gd name="T112" fmla="*/ 3049 w 15318"/>
                <a:gd name="T113" fmla="*/ 4162 h 15267"/>
                <a:gd name="T114" fmla="*/ 3491 w 15318"/>
                <a:gd name="T115" fmla="*/ 5322 h 15267"/>
                <a:gd name="T116" fmla="*/ 6898 w 15318"/>
                <a:gd name="T117" fmla="*/ 5504 h 15267"/>
                <a:gd name="T118" fmla="*/ 8308 w 15318"/>
                <a:gd name="T119" fmla="*/ 4702 h 15267"/>
                <a:gd name="T120" fmla="*/ 7950 w 15318"/>
                <a:gd name="T121" fmla="*/ 2330 h 15267"/>
                <a:gd name="T122" fmla="*/ 7629 w 15318"/>
                <a:gd name="T123" fmla="*/ 1226 h 15267"/>
                <a:gd name="T124" fmla="*/ 8164 w 15318"/>
                <a:gd name="T125" fmla="*/ 299 h 15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18" h="15267">
                  <a:moveTo>
                    <a:pt x="9030" y="5513"/>
                  </a:moveTo>
                  <a:lnTo>
                    <a:pt x="8788" y="5527"/>
                  </a:lnTo>
                  <a:lnTo>
                    <a:pt x="8546" y="5569"/>
                  </a:lnTo>
                  <a:lnTo>
                    <a:pt x="8318" y="5639"/>
                  </a:lnTo>
                  <a:lnTo>
                    <a:pt x="8104" y="5728"/>
                  </a:lnTo>
                  <a:lnTo>
                    <a:pt x="7899" y="5844"/>
                  </a:lnTo>
                  <a:lnTo>
                    <a:pt x="7713" y="5979"/>
                  </a:lnTo>
                  <a:lnTo>
                    <a:pt x="7540" y="6133"/>
                  </a:lnTo>
                  <a:lnTo>
                    <a:pt x="7382" y="6306"/>
                  </a:lnTo>
                  <a:lnTo>
                    <a:pt x="7247" y="6497"/>
                  </a:lnTo>
                  <a:lnTo>
                    <a:pt x="7135" y="6702"/>
                  </a:lnTo>
                  <a:lnTo>
                    <a:pt x="7042" y="6916"/>
                  </a:lnTo>
                  <a:lnTo>
                    <a:pt x="6977" y="7144"/>
                  </a:lnTo>
                  <a:lnTo>
                    <a:pt x="6935" y="7382"/>
                  </a:lnTo>
                  <a:lnTo>
                    <a:pt x="6921" y="7629"/>
                  </a:lnTo>
                  <a:lnTo>
                    <a:pt x="6935" y="7876"/>
                  </a:lnTo>
                  <a:lnTo>
                    <a:pt x="6977" y="8114"/>
                  </a:lnTo>
                  <a:lnTo>
                    <a:pt x="7042" y="8342"/>
                  </a:lnTo>
                  <a:lnTo>
                    <a:pt x="7135" y="8561"/>
                  </a:lnTo>
                  <a:lnTo>
                    <a:pt x="7247" y="8761"/>
                  </a:lnTo>
                  <a:lnTo>
                    <a:pt x="7382" y="8953"/>
                  </a:lnTo>
                  <a:lnTo>
                    <a:pt x="7540" y="9125"/>
                  </a:lnTo>
                  <a:lnTo>
                    <a:pt x="7713" y="9279"/>
                  </a:lnTo>
                  <a:lnTo>
                    <a:pt x="7899" y="9414"/>
                  </a:lnTo>
                  <a:lnTo>
                    <a:pt x="8104" y="9530"/>
                  </a:lnTo>
                  <a:lnTo>
                    <a:pt x="8318" y="9624"/>
                  </a:lnTo>
                  <a:lnTo>
                    <a:pt x="8546" y="9689"/>
                  </a:lnTo>
                  <a:lnTo>
                    <a:pt x="8788" y="9731"/>
                  </a:lnTo>
                  <a:lnTo>
                    <a:pt x="9030" y="9745"/>
                  </a:lnTo>
                  <a:lnTo>
                    <a:pt x="9277" y="9731"/>
                  </a:lnTo>
                  <a:lnTo>
                    <a:pt x="9514" y="9689"/>
                  </a:lnTo>
                  <a:lnTo>
                    <a:pt x="9742" y="9624"/>
                  </a:lnTo>
                  <a:lnTo>
                    <a:pt x="9961" y="9530"/>
                  </a:lnTo>
                  <a:lnTo>
                    <a:pt x="10166" y="9414"/>
                  </a:lnTo>
                  <a:lnTo>
                    <a:pt x="10352" y="9279"/>
                  </a:lnTo>
                  <a:lnTo>
                    <a:pt x="10524" y="9125"/>
                  </a:lnTo>
                  <a:lnTo>
                    <a:pt x="10678" y="8953"/>
                  </a:lnTo>
                  <a:lnTo>
                    <a:pt x="10817" y="8761"/>
                  </a:lnTo>
                  <a:lnTo>
                    <a:pt x="10929" y="8561"/>
                  </a:lnTo>
                  <a:lnTo>
                    <a:pt x="11022" y="8342"/>
                  </a:lnTo>
                  <a:lnTo>
                    <a:pt x="11087" y="8114"/>
                  </a:lnTo>
                  <a:lnTo>
                    <a:pt x="11129" y="7876"/>
                  </a:lnTo>
                  <a:lnTo>
                    <a:pt x="11143" y="7629"/>
                  </a:lnTo>
                  <a:lnTo>
                    <a:pt x="11129" y="7382"/>
                  </a:lnTo>
                  <a:lnTo>
                    <a:pt x="11087" y="7144"/>
                  </a:lnTo>
                  <a:lnTo>
                    <a:pt x="11022" y="6916"/>
                  </a:lnTo>
                  <a:lnTo>
                    <a:pt x="10929" y="6702"/>
                  </a:lnTo>
                  <a:lnTo>
                    <a:pt x="10817" y="6497"/>
                  </a:lnTo>
                  <a:lnTo>
                    <a:pt x="10678" y="6306"/>
                  </a:lnTo>
                  <a:lnTo>
                    <a:pt x="10524" y="6133"/>
                  </a:lnTo>
                  <a:lnTo>
                    <a:pt x="10352" y="5979"/>
                  </a:lnTo>
                  <a:lnTo>
                    <a:pt x="10166" y="5844"/>
                  </a:lnTo>
                  <a:lnTo>
                    <a:pt x="9961" y="5728"/>
                  </a:lnTo>
                  <a:lnTo>
                    <a:pt x="9742" y="5639"/>
                  </a:lnTo>
                  <a:lnTo>
                    <a:pt x="9514" y="5569"/>
                  </a:lnTo>
                  <a:lnTo>
                    <a:pt x="9277" y="5527"/>
                  </a:lnTo>
                  <a:lnTo>
                    <a:pt x="9030" y="5513"/>
                  </a:lnTo>
                  <a:close/>
                  <a:moveTo>
                    <a:pt x="9030" y="0"/>
                  </a:moveTo>
                  <a:lnTo>
                    <a:pt x="9225" y="14"/>
                  </a:lnTo>
                  <a:lnTo>
                    <a:pt x="9407" y="52"/>
                  </a:lnTo>
                  <a:lnTo>
                    <a:pt x="9584" y="112"/>
                  </a:lnTo>
                  <a:lnTo>
                    <a:pt x="9747" y="196"/>
                  </a:lnTo>
                  <a:lnTo>
                    <a:pt x="9896" y="299"/>
                  </a:lnTo>
                  <a:lnTo>
                    <a:pt x="10035" y="415"/>
                  </a:lnTo>
                  <a:lnTo>
                    <a:pt x="10152" y="555"/>
                  </a:lnTo>
                  <a:lnTo>
                    <a:pt x="10254" y="704"/>
                  </a:lnTo>
                  <a:lnTo>
                    <a:pt x="10338" y="867"/>
                  </a:lnTo>
                  <a:lnTo>
                    <a:pt x="10398" y="1044"/>
                  </a:lnTo>
                  <a:lnTo>
                    <a:pt x="10435" y="1226"/>
                  </a:lnTo>
                  <a:lnTo>
                    <a:pt x="10449" y="1422"/>
                  </a:lnTo>
                  <a:lnTo>
                    <a:pt x="10435" y="1622"/>
                  </a:lnTo>
                  <a:lnTo>
                    <a:pt x="10394" y="1818"/>
                  </a:lnTo>
                  <a:lnTo>
                    <a:pt x="10324" y="2004"/>
                  </a:lnTo>
                  <a:lnTo>
                    <a:pt x="10231" y="2177"/>
                  </a:lnTo>
                  <a:lnTo>
                    <a:pt x="10114" y="2330"/>
                  </a:lnTo>
                  <a:lnTo>
                    <a:pt x="9979" y="2470"/>
                  </a:lnTo>
                  <a:lnTo>
                    <a:pt x="9830" y="2591"/>
                  </a:lnTo>
                  <a:lnTo>
                    <a:pt x="9663" y="2689"/>
                  </a:lnTo>
                  <a:lnTo>
                    <a:pt x="9481" y="2764"/>
                  </a:lnTo>
                  <a:lnTo>
                    <a:pt x="9481" y="4651"/>
                  </a:lnTo>
                  <a:lnTo>
                    <a:pt x="9761" y="4707"/>
                  </a:lnTo>
                  <a:lnTo>
                    <a:pt x="10026" y="4786"/>
                  </a:lnTo>
                  <a:lnTo>
                    <a:pt x="10282" y="4889"/>
                  </a:lnTo>
                  <a:lnTo>
                    <a:pt x="10529" y="5015"/>
                  </a:lnTo>
                  <a:lnTo>
                    <a:pt x="10761" y="5164"/>
                  </a:lnTo>
                  <a:lnTo>
                    <a:pt x="10975" y="5332"/>
                  </a:lnTo>
                  <a:lnTo>
                    <a:pt x="11176" y="5518"/>
                  </a:lnTo>
                  <a:lnTo>
                    <a:pt x="11357" y="5723"/>
                  </a:lnTo>
                  <a:lnTo>
                    <a:pt x="12884" y="4800"/>
                  </a:lnTo>
                  <a:lnTo>
                    <a:pt x="12870" y="4698"/>
                  </a:lnTo>
                  <a:lnTo>
                    <a:pt x="12865" y="4591"/>
                  </a:lnTo>
                  <a:lnTo>
                    <a:pt x="12879" y="4409"/>
                  </a:lnTo>
                  <a:lnTo>
                    <a:pt x="12916" y="4236"/>
                  </a:lnTo>
                  <a:lnTo>
                    <a:pt x="12982" y="4073"/>
                  </a:lnTo>
                  <a:lnTo>
                    <a:pt x="13065" y="3920"/>
                  </a:lnTo>
                  <a:lnTo>
                    <a:pt x="13168" y="3784"/>
                  </a:lnTo>
                  <a:lnTo>
                    <a:pt x="13289" y="3663"/>
                  </a:lnTo>
                  <a:lnTo>
                    <a:pt x="13424" y="3561"/>
                  </a:lnTo>
                  <a:lnTo>
                    <a:pt x="13577" y="3477"/>
                  </a:lnTo>
                  <a:lnTo>
                    <a:pt x="13740" y="3412"/>
                  </a:lnTo>
                  <a:lnTo>
                    <a:pt x="13912" y="3374"/>
                  </a:lnTo>
                  <a:lnTo>
                    <a:pt x="14094" y="3360"/>
                  </a:lnTo>
                  <a:lnTo>
                    <a:pt x="14275" y="3374"/>
                  </a:lnTo>
                  <a:lnTo>
                    <a:pt x="14448" y="3412"/>
                  </a:lnTo>
                  <a:lnTo>
                    <a:pt x="14611" y="3477"/>
                  </a:lnTo>
                  <a:lnTo>
                    <a:pt x="14760" y="3561"/>
                  </a:lnTo>
                  <a:lnTo>
                    <a:pt x="14899" y="3663"/>
                  </a:lnTo>
                  <a:lnTo>
                    <a:pt x="15020" y="3784"/>
                  </a:lnTo>
                  <a:lnTo>
                    <a:pt x="15123" y="3920"/>
                  </a:lnTo>
                  <a:lnTo>
                    <a:pt x="15206" y="4073"/>
                  </a:lnTo>
                  <a:lnTo>
                    <a:pt x="15267" y="4236"/>
                  </a:lnTo>
                  <a:lnTo>
                    <a:pt x="15304" y="4409"/>
                  </a:lnTo>
                  <a:lnTo>
                    <a:pt x="15318" y="4591"/>
                  </a:lnTo>
                  <a:lnTo>
                    <a:pt x="15304" y="4772"/>
                  </a:lnTo>
                  <a:lnTo>
                    <a:pt x="15267" y="4945"/>
                  </a:lnTo>
                  <a:lnTo>
                    <a:pt x="15206" y="5108"/>
                  </a:lnTo>
                  <a:lnTo>
                    <a:pt x="15123" y="5257"/>
                  </a:lnTo>
                  <a:lnTo>
                    <a:pt x="15020" y="5397"/>
                  </a:lnTo>
                  <a:lnTo>
                    <a:pt x="14899" y="5518"/>
                  </a:lnTo>
                  <a:lnTo>
                    <a:pt x="14760" y="5621"/>
                  </a:lnTo>
                  <a:lnTo>
                    <a:pt x="14611" y="5704"/>
                  </a:lnTo>
                  <a:lnTo>
                    <a:pt x="14448" y="5765"/>
                  </a:lnTo>
                  <a:lnTo>
                    <a:pt x="14275" y="5807"/>
                  </a:lnTo>
                  <a:lnTo>
                    <a:pt x="14094" y="5816"/>
                  </a:lnTo>
                  <a:lnTo>
                    <a:pt x="13926" y="5807"/>
                  </a:lnTo>
                  <a:lnTo>
                    <a:pt x="13768" y="5774"/>
                  </a:lnTo>
                  <a:lnTo>
                    <a:pt x="13619" y="5723"/>
                  </a:lnTo>
                  <a:lnTo>
                    <a:pt x="13480" y="5653"/>
                  </a:lnTo>
                  <a:lnTo>
                    <a:pt x="13349" y="5569"/>
                  </a:lnTo>
                  <a:lnTo>
                    <a:pt x="11818" y="6492"/>
                  </a:lnTo>
                  <a:lnTo>
                    <a:pt x="11916" y="6762"/>
                  </a:lnTo>
                  <a:lnTo>
                    <a:pt x="11985" y="7042"/>
                  </a:lnTo>
                  <a:lnTo>
                    <a:pt x="12027" y="7331"/>
                  </a:lnTo>
                  <a:lnTo>
                    <a:pt x="12041" y="7629"/>
                  </a:lnTo>
                  <a:lnTo>
                    <a:pt x="12041" y="7732"/>
                  </a:lnTo>
                  <a:lnTo>
                    <a:pt x="12944" y="7890"/>
                  </a:lnTo>
                  <a:lnTo>
                    <a:pt x="13047" y="7760"/>
                  </a:lnTo>
                  <a:lnTo>
                    <a:pt x="13168" y="7648"/>
                  </a:lnTo>
                  <a:lnTo>
                    <a:pt x="13303" y="7550"/>
                  </a:lnTo>
                  <a:lnTo>
                    <a:pt x="13447" y="7471"/>
                  </a:lnTo>
                  <a:lnTo>
                    <a:pt x="13605" y="7410"/>
                  </a:lnTo>
                  <a:lnTo>
                    <a:pt x="13773" y="7373"/>
                  </a:lnTo>
                  <a:lnTo>
                    <a:pt x="13950" y="7363"/>
                  </a:lnTo>
                  <a:lnTo>
                    <a:pt x="14131" y="7377"/>
                  </a:lnTo>
                  <a:lnTo>
                    <a:pt x="14303" y="7415"/>
                  </a:lnTo>
                  <a:lnTo>
                    <a:pt x="14466" y="7475"/>
                  </a:lnTo>
                  <a:lnTo>
                    <a:pt x="14615" y="7559"/>
                  </a:lnTo>
                  <a:lnTo>
                    <a:pt x="14755" y="7666"/>
                  </a:lnTo>
                  <a:lnTo>
                    <a:pt x="14876" y="7787"/>
                  </a:lnTo>
                  <a:lnTo>
                    <a:pt x="14978" y="7923"/>
                  </a:lnTo>
                  <a:lnTo>
                    <a:pt x="15062" y="8072"/>
                  </a:lnTo>
                  <a:lnTo>
                    <a:pt x="15123" y="8235"/>
                  </a:lnTo>
                  <a:lnTo>
                    <a:pt x="15165" y="8407"/>
                  </a:lnTo>
                  <a:lnTo>
                    <a:pt x="15178" y="8589"/>
                  </a:lnTo>
                  <a:lnTo>
                    <a:pt x="15165" y="8771"/>
                  </a:lnTo>
                  <a:lnTo>
                    <a:pt x="15123" y="8943"/>
                  </a:lnTo>
                  <a:lnTo>
                    <a:pt x="15062" y="9106"/>
                  </a:lnTo>
                  <a:lnTo>
                    <a:pt x="14978" y="9260"/>
                  </a:lnTo>
                  <a:lnTo>
                    <a:pt x="14876" y="9395"/>
                  </a:lnTo>
                  <a:lnTo>
                    <a:pt x="14755" y="9516"/>
                  </a:lnTo>
                  <a:lnTo>
                    <a:pt x="14615" y="9624"/>
                  </a:lnTo>
                  <a:lnTo>
                    <a:pt x="14466" y="9703"/>
                  </a:lnTo>
                  <a:lnTo>
                    <a:pt x="14303" y="9768"/>
                  </a:lnTo>
                  <a:lnTo>
                    <a:pt x="14131" y="9805"/>
                  </a:lnTo>
                  <a:lnTo>
                    <a:pt x="13950" y="9819"/>
                  </a:lnTo>
                  <a:lnTo>
                    <a:pt x="13768" y="9805"/>
                  </a:lnTo>
                  <a:lnTo>
                    <a:pt x="13596" y="9768"/>
                  </a:lnTo>
                  <a:lnTo>
                    <a:pt x="13433" y="9703"/>
                  </a:lnTo>
                  <a:lnTo>
                    <a:pt x="13279" y="9619"/>
                  </a:lnTo>
                  <a:lnTo>
                    <a:pt x="13144" y="9516"/>
                  </a:lnTo>
                  <a:lnTo>
                    <a:pt x="13023" y="9391"/>
                  </a:lnTo>
                  <a:lnTo>
                    <a:pt x="12916" y="9255"/>
                  </a:lnTo>
                  <a:lnTo>
                    <a:pt x="12833" y="9102"/>
                  </a:lnTo>
                  <a:lnTo>
                    <a:pt x="12772" y="8939"/>
                  </a:lnTo>
                  <a:lnTo>
                    <a:pt x="12735" y="8766"/>
                  </a:lnTo>
                  <a:lnTo>
                    <a:pt x="11874" y="8617"/>
                  </a:lnTo>
                  <a:lnTo>
                    <a:pt x="11771" y="8873"/>
                  </a:lnTo>
                  <a:lnTo>
                    <a:pt x="11650" y="9116"/>
                  </a:lnTo>
                  <a:lnTo>
                    <a:pt x="11501" y="9349"/>
                  </a:lnTo>
                  <a:lnTo>
                    <a:pt x="11338" y="9563"/>
                  </a:lnTo>
                  <a:lnTo>
                    <a:pt x="11152" y="9763"/>
                  </a:lnTo>
                  <a:lnTo>
                    <a:pt x="12511" y="11833"/>
                  </a:lnTo>
                  <a:lnTo>
                    <a:pt x="12660" y="11800"/>
                  </a:lnTo>
                  <a:lnTo>
                    <a:pt x="12809" y="11777"/>
                  </a:lnTo>
                  <a:lnTo>
                    <a:pt x="12968" y="11772"/>
                  </a:lnTo>
                  <a:lnTo>
                    <a:pt x="13186" y="11786"/>
                  </a:lnTo>
                  <a:lnTo>
                    <a:pt x="13396" y="11823"/>
                  </a:lnTo>
                  <a:lnTo>
                    <a:pt x="13596" y="11888"/>
                  </a:lnTo>
                  <a:lnTo>
                    <a:pt x="13787" y="11977"/>
                  </a:lnTo>
                  <a:lnTo>
                    <a:pt x="13964" y="12084"/>
                  </a:lnTo>
                  <a:lnTo>
                    <a:pt x="14127" y="12210"/>
                  </a:lnTo>
                  <a:lnTo>
                    <a:pt x="14271" y="12359"/>
                  </a:lnTo>
                  <a:lnTo>
                    <a:pt x="14397" y="12522"/>
                  </a:lnTo>
                  <a:lnTo>
                    <a:pt x="14508" y="12699"/>
                  </a:lnTo>
                  <a:lnTo>
                    <a:pt x="14592" y="12886"/>
                  </a:lnTo>
                  <a:lnTo>
                    <a:pt x="14657" y="13091"/>
                  </a:lnTo>
                  <a:lnTo>
                    <a:pt x="14699" y="13300"/>
                  </a:lnTo>
                  <a:lnTo>
                    <a:pt x="14713" y="13520"/>
                  </a:lnTo>
                  <a:lnTo>
                    <a:pt x="14699" y="13739"/>
                  </a:lnTo>
                  <a:lnTo>
                    <a:pt x="14657" y="13948"/>
                  </a:lnTo>
                  <a:lnTo>
                    <a:pt x="14592" y="14149"/>
                  </a:lnTo>
                  <a:lnTo>
                    <a:pt x="14508" y="14340"/>
                  </a:lnTo>
                  <a:lnTo>
                    <a:pt x="14397" y="14517"/>
                  </a:lnTo>
                  <a:lnTo>
                    <a:pt x="14271" y="14680"/>
                  </a:lnTo>
                  <a:lnTo>
                    <a:pt x="14127" y="14824"/>
                  </a:lnTo>
                  <a:lnTo>
                    <a:pt x="13964" y="14955"/>
                  </a:lnTo>
                  <a:lnTo>
                    <a:pt x="13787" y="15062"/>
                  </a:lnTo>
                  <a:lnTo>
                    <a:pt x="13596" y="15151"/>
                  </a:lnTo>
                  <a:lnTo>
                    <a:pt x="13396" y="15211"/>
                  </a:lnTo>
                  <a:lnTo>
                    <a:pt x="13186" y="15253"/>
                  </a:lnTo>
                  <a:lnTo>
                    <a:pt x="12968" y="15267"/>
                  </a:lnTo>
                  <a:lnTo>
                    <a:pt x="12968" y="15267"/>
                  </a:lnTo>
                  <a:lnTo>
                    <a:pt x="12749" y="15253"/>
                  </a:lnTo>
                  <a:lnTo>
                    <a:pt x="12535" y="15211"/>
                  </a:lnTo>
                  <a:lnTo>
                    <a:pt x="12335" y="15151"/>
                  </a:lnTo>
                  <a:lnTo>
                    <a:pt x="12144" y="15062"/>
                  </a:lnTo>
                  <a:lnTo>
                    <a:pt x="11967" y="14955"/>
                  </a:lnTo>
                  <a:lnTo>
                    <a:pt x="11809" y="14824"/>
                  </a:lnTo>
                  <a:lnTo>
                    <a:pt x="11660" y="14680"/>
                  </a:lnTo>
                  <a:lnTo>
                    <a:pt x="11534" y="14517"/>
                  </a:lnTo>
                  <a:lnTo>
                    <a:pt x="11422" y="14340"/>
                  </a:lnTo>
                  <a:lnTo>
                    <a:pt x="11338" y="14149"/>
                  </a:lnTo>
                  <a:lnTo>
                    <a:pt x="11273" y="13948"/>
                  </a:lnTo>
                  <a:lnTo>
                    <a:pt x="11231" y="13739"/>
                  </a:lnTo>
                  <a:lnTo>
                    <a:pt x="11217" y="13520"/>
                  </a:lnTo>
                  <a:lnTo>
                    <a:pt x="11231" y="13314"/>
                  </a:lnTo>
                  <a:lnTo>
                    <a:pt x="11264" y="13119"/>
                  </a:lnTo>
                  <a:lnTo>
                    <a:pt x="11320" y="12928"/>
                  </a:lnTo>
                  <a:lnTo>
                    <a:pt x="11399" y="12751"/>
                  </a:lnTo>
                  <a:lnTo>
                    <a:pt x="11492" y="12578"/>
                  </a:lnTo>
                  <a:lnTo>
                    <a:pt x="11604" y="12424"/>
                  </a:lnTo>
                  <a:lnTo>
                    <a:pt x="11734" y="12280"/>
                  </a:lnTo>
                  <a:lnTo>
                    <a:pt x="10431" y="10295"/>
                  </a:lnTo>
                  <a:lnTo>
                    <a:pt x="10175" y="10416"/>
                  </a:lnTo>
                  <a:lnTo>
                    <a:pt x="9905" y="10514"/>
                  </a:lnTo>
                  <a:lnTo>
                    <a:pt x="9621" y="10584"/>
                  </a:lnTo>
                  <a:lnTo>
                    <a:pt x="9332" y="10630"/>
                  </a:lnTo>
                  <a:lnTo>
                    <a:pt x="9030" y="10644"/>
                  </a:lnTo>
                  <a:lnTo>
                    <a:pt x="8769" y="10630"/>
                  </a:lnTo>
                  <a:lnTo>
                    <a:pt x="8513" y="10598"/>
                  </a:lnTo>
                  <a:lnTo>
                    <a:pt x="8266" y="10546"/>
                  </a:lnTo>
                  <a:lnTo>
                    <a:pt x="8029" y="10472"/>
                  </a:lnTo>
                  <a:lnTo>
                    <a:pt x="7796" y="10379"/>
                  </a:lnTo>
                  <a:lnTo>
                    <a:pt x="7573" y="10267"/>
                  </a:lnTo>
                  <a:lnTo>
                    <a:pt x="6270" y="11655"/>
                  </a:lnTo>
                  <a:lnTo>
                    <a:pt x="6358" y="11833"/>
                  </a:lnTo>
                  <a:lnTo>
                    <a:pt x="6423" y="12019"/>
                  </a:lnTo>
                  <a:lnTo>
                    <a:pt x="6465" y="12215"/>
                  </a:lnTo>
                  <a:lnTo>
                    <a:pt x="6479" y="12420"/>
                  </a:lnTo>
                  <a:lnTo>
                    <a:pt x="6465" y="12625"/>
                  </a:lnTo>
                  <a:lnTo>
                    <a:pt x="6428" y="12816"/>
                  </a:lnTo>
                  <a:lnTo>
                    <a:pt x="6363" y="12998"/>
                  </a:lnTo>
                  <a:lnTo>
                    <a:pt x="6274" y="13170"/>
                  </a:lnTo>
                  <a:lnTo>
                    <a:pt x="6172" y="13328"/>
                  </a:lnTo>
                  <a:lnTo>
                    <a:pt x="6046" y="13473"/>
                  </a:lnTo>
                  <a:lnTo>
                    <a:pt x="5902" y="13599"/>
                  </a:lnTo>
                  <a:lnTo>
                    <a:pt x="5744" y="13706"/>
                  </a:lnTo>
                  <a:lnTo>
                    <a:pt x="5571" y="13790"/>
                  </a:lnTo>
                  <a:lnTo>
                    <a:pt x="5390" y="13855"/>
                  </a:lnTo>
                  <a:lnTo>
                    <a:pt x="5194" y="13897"/>
                  </a:lnTo>
                  <a:lnTo>
                    <a:pt x="4994" y="13911"/>
                  </a:lnTo>
                  <a:lnTo>
                    <a:pt x="4794" y="13897"/>
                  </a:lnTo>
                  <a:lnTo>
                    <a:pt x="4599" y="13855"/>
                  </a:lnTo>
                  <a:lnTo>
                    <a:pt x="4417" y="13790"/>
                  </a:lnTo>
                  <a:lnTo>
                    <a:pt x="4245" y="13706"/>
                  </a:lnTo>
                  <a:lnTo>
                    <a:pt x="4087" y="13599"/>
                  </a:lnTo>
                  <a:lnTo>
                    <a:pt x="3942" y="13473"/>
                  </a:lnTo>
                  <a:lnTo>
                    <a:pt x="3817" y="13328"/>
                  </a:lnTo>
                  <a:lnTo>
                    <a:pt x="3710" y="13170"/>
                  </a:lnTo>
                  <a:lnTo>
                    <a:pt x="3626" y="12998"/>
                  </a:lnTo>
                  <a:lnTo>
                    <a:pt x="3561" y="12816"/>
                  </a:lnTo>
                  <a:lnTo>
                    <a:pt x="3519" y="12625"/>
                  </a:lnTo>
                  <a:lnTo>
                    <a:pt x="3505" y="12420"/>
                  </a:lnTo>
                  <a:lnTo>
                    <a:pt x="3519" y="12219"/>
                  </a:lnTo>
                  <a:lnTo>
                    <a:pt x="3561" y="12024"/>
                  </a:lnTo>
                  <a:lnTo>
                    <a:pt x="3626" y="11842"/>
                  </a:lnTo>
                  <a:lnTo>
                    <a:pt x="3710" y="11669"/>
                  </a:lnTo>
                  <a:lnTo>
                    <a:pt x="3817" y="11511"/>
                  </a:lnTo>
                  <a:lnTo>
                    <a:pt x="3942" y="11371"/>
                  </a:lnTo>
                  <a:lnTo>
                    <a:pt x="4087" y="11245"/>
                  </a:lnTo>
                  <a:lnTo>
                    <a:pt x="4245" y="11138"/>
                  </a:lnTo>
                  <a:lnTo>
                    <a:pt x="4417" y="11050"/>
                  </a:lnTo>
                  <a:lnTo>
                    <a:pt x="4599" y="10984"/>
                  </a:lnTo>
                  <a:lnTo>
                    <a:pt x="4794" y="10947"/>
                  </a:lnTo>
                  <a:lnTo>
                    <a:pt x="4994" y="10933"/>
                  </a:lnTo>
                  <a:lnTo>
                    <a:pt x="5153" y="10942"/>
                  </a:lnTo>
                  <a:lnTo>
                    <a:pt x="5306" y="10966"/>
                  </a:lnTo>
                  <a:lnTo>
                    <a:pt x="5455" y="11008"/>
                  </a:lnTo>
                  <a:lnTo>
                    <a:pt x="5595" y="11064"/>
                  </a:lnTo>
                  <a:lnTo>
                    <a:pt x="6861" y="9712"/>
                  </a:lnTo>
                  <a:lnTo>
                    <a:pt x="6675" y="9502"/>
                  </a:lnTo>
                  <a:lnTo>
                    <a:pt x="6512" y="9274"/>
                  </a:lnTo>
                  <a:lnTo>
                    <a:pt x="6367" y="9032"/>
                  </a:lnTo>
                  <a:lnTo>
                    <a:pt x="6246" y="8771"/>
                  </a:lnTo>
                  <a:lnTo>
                    <a:pt x="6149" y="8501"/>
                  </a:lnTo>
                  <a:lnTo>
                    <a:pt x="6079" y="8221"/>
                  </a:lnTo>
                  <a:lnTo>
                    <a:pt x="6037" y="7927"/>
                  </a:lnTo>
                  <a:lnTo>
                    <a:pt x="6023" y="7629"/>
                  </a:lnTo>
                  <a:lnTo>
                    <a:pt x="6028" y="7447"/>
                  </a:lnTo>
                  <a:lnTo>
                    <a:pt x="6046" y="7266"/>
                  </a:lnTo>
                  <a:lnTo>
                    <a:pt x="3142" y="6371"/>
                  </a:lnTo>
                  <a:lnTo>
                    <a:pt x="3016" y="6525"/>
                  </a:lnTo>
                  <a:lnTo>
                    <a:pt x="2872" y="6660"/>
                  </a:lnTo>
                  <a:lnTo>
                    <a:pt x="2709" y="6781"/>
                  </a:lnTo>
                  <a:lnTo>
                    <a:pt x="2537" y="6879"/>
                  </a:lnTo>
                  <a:lnTo>
                    <a:pt x="2355" y="6963"/>
                  </a:lnTo>
                  <a:lnTo>
                    <a:pt x="2160" y="7023"/>
                  </a:lnTo>
                  <a:lnTo>
                    <a:pt x="1955" y="7061"/>
                  </a:lnTo>
                  <a:lnTo>
                    <a:pt x="1745" y="7070"/>
                  </a:lnTo>
                  <a:lnTo>
                    <a:pt x="1527" y="7056"/>
                  </a:lnTo>
                  <a:lnTo>
                    <a:pt x="1317" y="7019"/>
                  </a:lnTo>
                  <a:lnTo>
                    <a:pt x="1117" y="6953"/>
                  </a:lnTo>
                  <a:lnTo>
                    <a:pt x="926" y="6865"/>
                  </a:lnTo>
                  <a:lnTo>
                    <a:pt x="749" y="6758"/>
                  </a:lnTo>
                  <a:lnTo>
                    <a:pt x="586" y="6632"/>
                  </a:lnTo>
                  <a:lnTo>
                    <a:pt x="442" y="6483"/>
                  </a:lnTo>
                  <a:lnTo>
                    <a:pt x="312" y="6320"/>
                  </a:lnTo>
                  <a:lnTo>
                    <a:pt x="205" y="6142"/>
                  </a:lnTo>
                  <a:lnTo>
                    <a:pt x="116" y="5956"/>
                  </a:lnTo>
                  <a:lnTo>
                    <a:pt x="51" y="5751"/>
                  </a:lnTo>
                  <a:lnTo>
                    <a:pt x="14" y="5541"/>
                  </a:lnTo>
                  <a:lnTo>
                    <a:pt x="0" y="5322"/>
                  </a:lnTo>
                  <a:lnTo>
                    <a:pt x="14" y="5103"/>
                  </a:lnTo>
                  <a:lnTo>
                    <a:pt x="51" y="4894"/>
                  </a:lnTo>
                  <a:lnTo>
                    <a:pt x="116" y="4693"/>
                  </a:lnTo>
                  <a:lnTo>
                    <a:pt x="205" y="4502"/>
                  </a:lnTo>
                  <a:lnTo>
                    <a:pt x="312" y="4325"/>
                  </a:lnTo>
                  <a:lnTo>
                    <a:pt x="442" y="4162"/>
                  </a:lnTo>
                  <a:lnTo>
                    <a:pt x="586" y="4017"/>
                  </a:lnTo>
                  <a:lnTo>
                    <a:pt x="749" y="3887"/>
                  </a:lnTo>
                  <a:lnTo>
                    <a:pt x="926" y="3780"/>
                  </a:lnTo>
                  <a:lnTo>
                    <a:pt x="1117" y="3691"/>
                  </a:lnTo>
                  <a:lnTo>
                    <a:pt x="1317" y="3631"/>
                  </a:lnTo>
                  <a:lnTo>
                    <a:pt x="1527" y="3589"/>
                  </a:lnTo>
                  <a:lnTo>
                    <a:pt x="1745" y="3575"/>
                  </a:lnTo>
                  <a:lnTo>
                    <a:pt x="1964" y="3589"/>
                  </a:lnTo>
                  <a:lnTo>
                    <a:pt x="2174" y="3631"/>
                  </a:lnTo>
                  <a:lnTo>
                    <a:pt x="2378" y="3691"/>
                  </a:lnTo>
                  <a:lnTo>
                    <a:pt x="2565" y="3780"/>
                  </a:lnTo>
                  <a:lnTo>
                    <a:pt x="2742" y="3887"/>
                  </a:lnTo>
                  <a:lnTo>
                    <a:pt x="2904" y="4017"/>
                  </a:lnTo>
                  <a:lnTo>
                    <a:pt x="3049" y="4162"/>
                  </a:lnTo>
                  <a:lnTo>
                    <a:pt x="3179" y="4325"/>
                  </a:lnTo>
                  <a:lnTo>
                    <a:pt x="3286" y="4502"/>
                  </a:lnTo>
                  <a:lnTo>
                    <a:pt x="3375" y="4693"/>
                  </a:lnTo>
                  <a:lnTo>
                    <a:pt x="3440" y="4894"/>
                  </a:lnTo>
                  <a:lnTo>
                    <a:pt x="3477" y="5103"/>
                  </a:lnTo>
                  <a:lnTo>
                    <a:pt x="3491" y="5322"/>
                  </a:lnTo>
                  <a:lnTo>
                    <a:pt x="3477" y="5537"/>
                  </a:lnTo>
                  <a:lnTo>
                    <a:pt x="6288" y="6399"/>
                  </a:lnTo>
                  <a:lnTo>
                    <a:pt x="6409" y="6152"/>
                  </a:lnTo>
                  <a:lnTo>
                    <a:pt x="6554" y="5923"/>
                  </a:lnTo>
                  <a:lnTo>
                    <a:pt x="6717" y="5704"/>
                  </a:lnTo>
                  <a:lnTo>
                    <a:pt x="6898" y="5504"/>
                  </a:lnTo>
                  <a:lnTo>
                    <a:pt x="7098" y="5322"/>
                  </a:lnTo>
                  <a:lnTo>
                    <a:pt x="7312" y="5159"/>
                  </a:lnTo>
                  <a:lnTo>
                    <a:pt x="7545" y="5010"/>
                  </a:lnTo>
                  <a:lnTo>
                    <a:pt x="7787" y="4889"/>
                  </a:lnTo>
                  <a:lnTo>
                    <a:pt x="8043" y="4786"/>
                  </a:lnTo>
                  <a:lnTo>
                    <a:pt x="8308" y="4702"/>
                  </a:lnTo>
                  <a:lnTo>
                    <a:pt x="8583" y="4651"/>
                  </a:lnTo>
                  <a:lnTo>
                    <a:pt x="8583" y="2764"/>
                  </a:lnTo>
                  <a:lnTo>
                    <a:pt x="8401" y="2689"/>
                  </a:lnTo>
                  <a:lnTo>
                    <a:pt x="8234" y="2591"/>
                  </a:lnTo>
                  <a:lnTo>
                    <a:pt x="8080" y="2470"/>
                  </a:lnTo>
                  <a:lnTo>
                    <a:pt x="7950" y="2330"/>
                  </a:lnTo>
                  <a:lnTo>
                    <a:pt x="7834" y="2177"/>
                  </a:lnTo>
                  <a:lnTo>
                    <a:pt x="7741" y="2004"/>
                  </a:lnTo>
                  <a:lnTo>
                    <a:pt x="7671" y="1818"/>
                  </a:lnTo>
                  <a:lnTo>
                    <a:pt x="7629" y="1622"/>
                  </a:lnTo>
                  <a:lnTo>
                    <a:pt x="7615" y="1422"/>
                  </a:lnTo>
                  <a:lnTo>
                    <a:pt x="7629" y="1226"/>
                  </a:lnTo>
                  <a:lnTo>
                    <a:pt x="7666" y="1044"/>
                  </a:lnTo>
                  <a:lnTo>
                    <a:pt x="7727" y="867"/>
                  </a:lnTo>
                  <a:lnTo>
                    <a:pt x="7810" y="704"/>
                  </a:lnTo>
                  <a:lnTo>
                    <a:pt x="7908" y="555"/>
                  </a:lnTo>
                  <a:lnTo>
                    <a:pt x="8029" y="415"/>
                  </a:lnTo>
                  <a:lnTo>
                    <a:pt x="8164" y="299"/>
                  </a:lnTo>
                  <a:lnTo>
                    <a:pt x="8318" y="196"/>
                  </a:lnTo>
                  <a:lnTo>
                    <a:pt x="8481" y="112"/>
                  </a:lnTo>
                  <a:lnTo>
                    <a:pt x="8657" y="52"/>
                  </a:lnTo>
                  <a:lnTo>
                    <a:pt x="8839" y="14"/>
                  </a:lnTo>
                  <a:lnTo>
                    <a:pt x="90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1483415" y="12651774"/>
              <a:ext cx="346958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KẾT</a:t>
              </a:r>
              <a:r>
                <a:rPr kumimoji="0" lang="en-US" sz="3200" b="1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 NỐI </a:t>
              </a:r>
              <a:r>
                <a:rPr kumimoji="0" lang="en-US" sz="2000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KINH DOANH</a:t>
              </a:r>
              <a:endParaRPr kumimoji="0" lang="en-US" sz="200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50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-571500"/>
            <a:ext cx="24384000" cy="9880600"/>
          </a:xfrm>
          <a:prstGeom prst="rect">
            <a:avLst/>
          </a:prstGeom>
          <a:solidFill>
            <a:schemeClr val="accent6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3302000" y="12534900"/>
            <a:ext cx="18834100" cy="736600"/>
          </a:xfrm>
          <a:prstGeom prst="rect">
            <a:avLst/>
          </a:prstGeom>
          <a:solidFill>
            <a:srgbClr val="E6E6E6">
              <a:alpha val="5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389535" y="3096295"/>
            <a:ext cx="5918580" cy="794025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3"/>
          <p:cNvSpPr/>
          <p:nvPr userDrawn="1"/>
        </p:nvSpPr>
        <p:spPr>
          <a:xfrm>
            <a:off x="10529045" y="12667238"/>
            <a:ext cx="33259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144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WWW.</a:t>
            </a:r>
            <a:r>
              <a:rPr lang="en-US"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WEBSITE</a:t>
            </a: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.COM</a:t>
            </a:r>
            <a:endParaRPr sz="2400" spc="144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674386" y="12630323"/>
            <a:ext cx="4278615" cy="637936"/>
            <a:chOff x="674386" y="12630323"/>
            <a:chExt cx="4278615" cy="637936"/>
          </a:xfrm>
        </p:grpSpPr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674386" y="12630323"/>
              <a:ext cx="640064" cy="637936"/>
            </a:xfrm>
            <a:custGeom>
              <a:avLst/>
              <a:gdLst>
                <a:gd name="T0" fmla="*/ 7899 w 15318"/>
                <a:gd name="T1" fmla="*/ 5844 h 15267"/>
                <a:gd name="T2" fmla="*/ 7042 w 15318"/>
                <a:gd name="T3" fmla="*/ 6916 h 15267"/>
                <a:gd name="T4" fmla="*/ 7042 w 15318"/>
                <a:gd name="T5" fmla="*/ 8342 h 15267"/>
                <a:gd name="T6" fmla="*/ 7899 w 15318"/>
                <a:gd name="T7" fmla="*/ 9414 h 15267"/>
                <a:gd name="T8" fmla="*/ 9277 w 15318"/>
                <a:gd name="T9" fmla="*/ 9731 h 15267"/>
                <a:gd name="T10" fmla="*/ 10524 w 15318"/>
                <a:gd name="T11" fmla="*/ 9125 h 15267"/>
                <a:gd name="T12" fmla="*/ 11129 w 15318"/>
                <a:gd name="T13" fmla="*/ 7876 h 15267"/>
                <a:gd name="T14" fmla="*/ 10817 w 15318"/>
                <a:gd name="T15" fmla="*/ 6497 h 15267"/>
                <a:gd name="T16" fmla="*/ 9742 w 15318"/>
                <a:gd name="T17" fmla="*/ 5639 h 15267"/>
                <a:gd name="T18" fmla="*/ 9407 w 15318"/>
                <a:gd name="T19" fmla="*/ 52 h 15267"/>
                <a:gd name="T20" fmla="*/ 10254 w 15318"/>
                <a:gd name="T21" fmla="*/ 704 h 15267"/>
                <a:gd name="T22" fmla="*/ 10394 w 15318"/>
                <a:gd name="T23" fmla="*/ 1818 h 15267"/>
                <a:gd name="T24" fmla="*/ 9663 w 15318"/>
                <a:gd name="T25" fmla="*/ 2689 h 15267"/>
                <a:gd name="T26" fmla="*/ 10529 w 15318"/>
                <a:gd name="T27" fmla="*/ 5015 h 15267"/>
                <a:gd name="T28" fmla="*/ 12870 w 15318"/>
                <a:gd name="T29" fmla="*/ 4698 h 15267"/>
                <a:gd name="T30" fmla="*/ 13168 w 15318"/>
                <a:gd name="T31" fmla="*/ 3784 h 15267"/>
                <a:gd name="T32" fmla="*/ 14094 w 15318"/>
                <a:gd name="T33" fmla="*/ 3360 h 15267"/>
                <a:gd name="T34" fmla="*/ 15020 w 15318"/>
                <a:gd name="T35" fmla="*/ 3784 h 15267"/>
                <a:gd name="T36" fmla="*/ 15304 w 15318"/>
                <a:gd name="T37" fmla="*/ 4772 h 15267"/>
                <a:gd name="T38" fmla="*/ 14760 w 15318"/>
                <a:gd name="T39" fmla="*/ 5621 h 15267"/>
                <a:gd name="T40" fmla="*/ 13768 w 15318"/>
                <a:gd name="T41" fmla="*/ 5774 h 15267"/>
                <a:gd name="T42" fmla="*/ 11985 w 15318"/>
                <a:gd name="T43" fmla="*/ 7042 h 15267"/>
                <a:gd name="T44" fmla="*/ 13168 w 15318"/>
                <a:gd name="T45" fmla="*/ 7648 h 15267"/>
                <a:gd name="T46" fmla="*/ 14131 w 15318"/>
                <a:gd name="T47" fmla="*/ 7377 h 15267"/>
                <a:gd name="T48" fmla="*/ 14978 w 15318"/>
                <a:gd name="T49" fmla="*/ 7923 h 15267"/>
                <a:gd name="T50" fmla="*/ 15123 w 15318"/>
                <a:gd name="T51" fmla="*/ 8943 h 15267"/>
                <a:gd name="T52" fmla="*/ 14466 w 15318"/>
                <a:gd name="T53" fmla="*/ 9703 h 15267"/>
                <a:gd name="T54" fmla="*/ 13433 w 15318"/>
                <a:gd name="T55" fmla="*/ 9703 h 15267"/>
                <a:gd name="T56" fmla="*/ 12772 w 15318"/>
                <a:gd name="T57" fmla="*/ 8939 h 15267"/>
                <a:gd name="T58" fmla="*/ 11338 w 15318"/>
                <a:gd name="T59" fmla="*/ 9563 h 15267"/>
                <a:gd name="T60" fmla="*/ 13186 w 15318"/>
                <a:gd name="T61" fmla="*/ 11786 h 15267"/>
                <a:gd name="T62" fmla="*/ 14271 w 15318"/>
                <a:gd name="T63" fmla="*/ 12359 h 15267"/>
                <a:gd name="T64" fmla="*/ 14713 w 15318"/>
                <a:gd name="T65" fmla="*/ 13520 h 15267"/>
                <a:gd name="T66" fmla="*/ 14271 w 15318"/>
                <a:gd name="T67" fmla="*/ 14680 h 15267"/>
                <a:gd name="T68" fmla="*/ 13186 w 15318"/>
                <a:gd name="T69" fmla="*/ 15253 h 15267"/>
                <a:gd name="T70" fmla="*/ 12144 w 15318"/>
                <a:gd name="T71" fmla="*/ 15062 h 15267"/>
                <a:gd name="T72" fmla="*/ 11338 w 15318"/>
                <a:gd name="T73" fmla="*/ 14149 h 15267"/>
                <a:gd name="T74" fmla="*/ 11320 w 15318"/>
                <a:gd name="T75" fmla="*/ 12928 h 15267"/>
                <a:gd name="T76" fmla="*/ 10175 w 15318"/>
                <a:gd name="T77" fmla="*/ 10416 h 15267"/>
                <a:gd name="T78" fmla="*/ 8513 w 15318"/>
                <a:gd name="T79" fmla="*/ 10598 h 15267"/>
                <a:gd name="T80" fmla="*/ 6358 w 15318"/>
                <a:gd name="T81" fmla="*/ 11833 h 15267"/>
                <a:gd name="T82" fmla="*/ 6363 w 15318"/>
                <a:gd name="T83" fmla="*/ 12998 h 15267"/>
                <a:gd name="T84" fmla="*/ 5571 w 15318"/>
                <a:gd name="T85" fmla="*/ 13790 h 15267"/>
                <a:gd name="T86" fmla="*/ 4417 w 15318"/>
                <a:gd name="T87" fmla="*/ 13790 h 15267"/>
                <a:gd name="T88" fmla="*/ 3626 w 15318"/>
                <a:gd name="T89" fmla="*/ 12998 h 15267"/>
                <a:gd name="T90" fmla="*/ 3626 w 15318"/>
                <a:gd name="T91" fmla="*/ 11842 h 15267"/>
                <a:gd name="T92" fmla="*/ 4417 w 15318"/>
                <a:gd name="T93" fmla="*/ 11050 h 15267"/>
                <a:gd name="T94" fmla="*/ 5455 w 15318"/>
                <a:gd name="T95" fmla="*/ 11008 h 15267"/>
                <a:gd name="T96" fmla="*/ 6246 w 15318"/>
                <a:gd name="T97" fmla="*/ 8771 h 15267"/>
                <a:gd name="T98" fmla="*/ 6046 w 15318"/>
                <a:gd name="T99" fmla="*/ 7266 h 15267"/>
                <a:gd name="T100" fmla="*/ 2355 w 15318"/>
                <a:gd name="T101" fmla="*/ 6963 h 15267"/>
                <a:gd name="T102" fmla="*/ 1117 w 15318"/>
                <a:gd name="T103" fmla="*/ 6953 h 15267"/>
                <a:gd name="T104" fmla="*/ 205 w 15318"/>
                <a:gd name="T105" fmla="*/ 6142 h 15267"/>
                <a:gd name="T106" fmla="*/ 51 w 15318"/>
                <a:gd name="T107" fmla="*/ 4894 h 15267"/>
                <a:gd name="T108" fmla="*/ 749 w 15318"/>
                <a:gd name="T109" fmla="*/ 3887 h 15267"/>
                <a:gd name="T110" fmla="*/ 1964 w 15318"/>
                <a:gd name="T111" fmla="*/ 3589 h 15267"/>
                <a:gd name="T112" fmla="*/ 3049 w 15318"/>
                <a:gd name="T113" fmla="*/ 4162 h 15267"/>
                <a:gd name="T114" fmla="*/ 3491 w 15318"/>
                <a:gd name="T115" fmla="*/ 5322 h 15267"/>
                <a:gd name="T116" fmla="*/ 6898 w 15318"/>
                <a:gd name="T117" fmla="*/ 5504 h 15267"/>
                <a:gd name="T118" fmla="*/ 8308 w 15318"/>
                <a:gd name="T119" fmla="*/ 4702 h 15267"/>
                <a:gd name="T120" fmla="*/ 7950 w 15318"/>
                <a:gd name="T121" fmla="*/ 2330 h 15267"/>
                <a:gd name="T122" fmla="*/ 7629 w 15318"/>
                <a:gd name="T123" fmla="*/ 1226 h 15267"/>
                <a:gd name="T124" fmla="*/ 8164 w 15318"/>
                <a:gd name="T125" fmla="*/ 299 h 15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18" h="15267">
                  <a:moveTo>
                    <a:pt x="9030" y="5513"/>
                  </a:moveTo>
                  <a:lnTo>
                    <a:pt x="8788" y="5527"/>
                  </a:lnTo>
                  <a:lnTo>
                    <a:pt x="8546" y="5569"/>
                  </a:lnTo>
                  <a:lnTo>
                    <a:pt x="8318" y="5639"/>
                  </a:lnTo>
                  <a:lnTo>
                    <a:pt x="8104" y="5728"/>
                  </a:lnTo>
                  <a:lnTo>
                    <a:pt x="7899" y="5844"/>
                  </a:lnTo>
                  <a:lnTo>
                    <a:pt x="7713" y="5979"/>
                  </a:lnTo>
                  <a:lnTo>
                    <a:pt x="7540" y="6133"/>
                  </a:lnTo>
                  <a:lnTo>
                    <a:pt x="7382" y="6306"/>
                  </a:lnTo>
                  <a:lnTo>
                    <a:pt x="7247" y="6497"/>
                  </a:lnTo>
                  <a:lnTo>
                    <a:pt x="7135" y="6702"/>
                  </a:lnTo>
                  <a:lnTo>
                    <a:pt x="7042" y="6916"/>
                  </a:lnTo>
                  <a:lnTo>
                    <a:pt x="6977" y="7144"/>
                  </a:lnTo>
                  <a:lnTo>
                    <a:pt x="6935" y="7382"/>
                  </a:lnTo>
                  <a:lnTo>
                    <a:pt x="6921" y="7629"/>
                  </a:lnTo>
                  <a:lnTo>
                    <a:pt x="6935" y="7876"/>
                  </a:lnTo>
                  <a:lnTo>
                    <a:pt x="6977" y="8114"/>
                  </a:lnTo>
                  <a:lnTo>
                    <a:pt x="7042" y="8342"/>
                  </a:lnTo>
                  <a:lnTo>
                    <a:pt x="7135" y="8561"/>
                  </a:lnTo>
                  <a:lnTo>
                    <a:pt x="7247" y="8761"/>
                  </a:lnTo>
                  <a:lnTo>
                    <a:pt x="7382" y="8953"/>
                  </a:lnTo>
                  <a:lnTo>
                    <a:pt x="7540" y="9125"/>
                  </a:lnTo>
                  <a:lnTo>
                    <a:pt x="7713" y="9279"/>
                  </a:lnTo>
                  <a:lnTo>
                    <a:pt x="7899" y="9414"/>
                  </a:lnTo>
                  <a:lnTo>
                    <a:pt x="8104" y="9530"/>
                  </a:lnTo>
                  <a:lnTo>
                    <a:pt x="8318" y="9624"/>
                  </a:lnTo>
                  <a:lnTo>
                    <a:pt x="8546" y="9689"/>
                  </a:lnTo>
                  <a:lnTo>
                    <a:pt x="8788" y="9731"/>
                  </a:lnTo>
                  <a:lnTo>
                    <a:pt x="9030" y="9745"/>
                  </a:lnTo>
                  <a:lnTo>
                    <a:pt x="9277" y="9731"/>
                  </a:lnTo>
                  <a:lnTo>
                    <a:pt x="9514" y="9689"/>
                  </a:lnTo>
                  <a:lnTo>
                    <a:pt x="9742" y="9624"/>
                  </a:lnTo>
                  <a:lnTo>
                    <a:pt x="9961" y="9530"/>
                  </a:lnTo>
                  <a:lnTo>
                    <a:pt x="10166" y="9414"/>
                  </a:lnTo>
                  <a:lnTo>
                    <a:pt x="10352" y="9279"/>
                  </a:lnTo>
                  <a:lnTo>
                    <a:pt x="10524" y="9125"/>
                  </a:lnTo>
                  <a:lnTo>
                    <a:pt x="10678" y="8953"/>
                  </a:lnTo>
                  <a:lnTo>
                    <a:pt x="10817" y="8761"/>
                  </a:lnTo>
                  <a:lnTo>
                    <a:pt x="10929" y="8561"/>
                  </a:lnTo>
                  <a:lnTo>
                    <a:pt x="11022" y="8342"/>
                  </a:lnTo>
                  <a:lnTo>
                    <a:pt x="11087" y="8114"/>
                  </a:lnTo>
                  <a:lnTo>
                    <a:pt x="11129" y="7876"/>
                  </a:lnTo>
                  <a:lnTo>
                    <a:pt x="11143" y="7629"/>
                  </a:lnTo>
                  <a:lnTo>
                    <a:pt x="11129" y="7382"/>
                  </a:lnTo>
                  <a:lnTo>
                    <a:pt x="11087" y="7144"/>
                  </a:lnTo>
                  <a:lnTo>
                    <a:pt x="11022" y="6916"/>
                  </a:lnTo>
                  <a:lnTo>
                    <a:pt x="10929" y="6702"/>
                  </a:lnTo>
                  <a:lnTo>
                    <a:pt x="10817" y="6497"/>
                  </a:lnTo>
                  <a:lnTo>
                    <a:pt x="10678" y="6306"/>
                  </a:lnTo>
                  <a:lnTo>
                    <a:pt x="10524" y="6133"/>
                  </a:lnTo>
                  <a:lnTo>
                    <a:pt x="10352" y="5979"/>
                  </a:lnTo>
                  <a:lnTo>
                    <a:pt x="10166" y="5844"/>
                  </a:lnTo>
                  <a:lnTo>
                    <a:pt x="9961" y="5728"/>
                  </a:lnTo>
                  <a:lnTo>
                    <a:pt x="9742" y="5639"/>
                  </a:lnTo>
                  <a:lnTo>
                    <a:pt x="9514" y="5569"/>
                  </a:lnTo>
                  <a:lnTo>
                    <a:pt x="9277" y="5527"/>
                  </a:lnTo>
                  <a:lnTo>
                    <a:pt x="9030" y="5513"/>
                  </a:lnTo>
                  <a:close/>
                  <a:moveTo>
                    <a:pt x="9030" y="0"/>
                  </a:moveTo>
                  <a:lnTo>
                    <a:pt x="9225" y="14"/>
                  </a:lnTo>
                  <a:lnTo>
                    <a:pt x="9407" y="52"/>
                  </a:lnTo>
                  <a:lnTo>
                    <a:pt x="9584" y="112"/>
                  </a:lnTo>
                  <a:lnTo>
                    <a:pt x="9747" y="196"/>
                  </a:lnTo>
                  <a:lnTo>
                    <a:pt x="9896" y="299"/>
                  </a:lnTo>
                  <a:lnTo>
                    <a:pt x="10035" y="415"/>
                  </a:lnTo>
                  <a:lnTo>
                    <a:pt x="10152" y="555"/>
                  </a:lnTo>
                  <a:lnTo>
                    <a:pt x="10254" y="704"/>
                  </a:lnTo>
                  <a:lnTo>
                    <a:pt x="10338" y="867"/>
                  </a:lnTo>
                  <a:lnTo>
                    <a:pt x="10398" y="1044"/>
                  </a:lnTo>
                  <a:lnTo>
                    <a:pt x="10435" y="1226"/>
                  </a:lnTo>
                  <a:lnTo>
                    <a:pt x="10449" y="1422"/>
                  </a:lnTo>
                  <a:lnTo>
                    <a:pt x="10435" y="1622"/>
                  </a:lnTo>
                  <a:lnTo>
                    <a:pt x="10394" y="1818"/>
                  </a:lnTo>
                  <a:lnTo>
                    <a:pt x="10324" y="2004"/>
                  </a:lnTo>
                  <a:lnTo>
                    <a:pt x="10231" y="2177"/>
                  </a:lnTo>
                  <a:lnTo>
                    <a:pt x="10114" y="2330"/>
                  </a:lnTo>
                  <a:lnTo>
                    <a:pt x="9979" y="2470"/>
                  </a:lnTo>
                  <a:lnTo>
                    <a:pt x="9830" y="2591"/>
                  </a:lnTo>
                  <a:lnTo>
                    <a:pt x="9663" y="2689"/>
                  </a:lnTo>
                  <a:lnTo>
                    <a:pt x="9481" y="2764"/>
                  </a:lnTo>
                  <a:lnTo>
                    <a:pt x="9481" y="4651"/>
                  </a:lnTo>
                  <a:lnTo>
                    <a:pt x="9761" y="4707"/>
                  </a:lnTo>
                  <a:lnTo>
                    <a:pt x="10026" y="4786"/>
                  </a:lnTo>
                  <a:lnTo>
                    <a:pt x="10282" y="4889"/>
                  </a:lnTo>
                  <a:lnTo>
                    <a:pt x="10529" y="5015"/>
                  </a:lnTo>
                  <a:lnTo>
                    <a:pt x="10761" y="5164"/>
                  </a:lnTo>
                  <a:lnTo>
                    <a:pt x="10975" y="5332"/>
                  </a:lnTo>
                  <a:lnTo>
                    <a:pt x="11176" y="5518"/>
                  </a:lnTo>
                  <a:lnTo>
                    <a:pt x="11357" y="5723"/>
                  </a:lnTo>
                  <a:lnTo>
                    <a:pt x="12884" y="4800"/>
                  </a:lnTo>
                  <a:lnTo>
                    <a:pt x="12870" y="4698"/>
                  </a:lnTo>
                  <a:lnTo>
                    <a:pt x="12865" y="4591"/>
                  </a:lnTo>
                  <a:lnTo>
                    <a:pt x="12879" y="4409"/>
                  </a:lnTo>
                  <a:lnTo>
                    <a:pt x="12916" y="4236"/>
                  </a:lnTo>
                  <a:lnTo>
                    <a:pt x="12982" y="4073"/>
                  </a:lnTo>
                  <a:lnTo>
                    <a:pt x="13065" y="3920"/>
                  </a:lnTo>
                  <a:lnTo>
                    <a:pt x="13168" y="3784"/>
                  </a:lnTo>
                  <a:lnTo>
                    <a:pt x="13289" y="3663"/>
                  </a:lnTo>
                  <a:lnTo>
                    <a:pt x="13424" y="3561"/>
                  </a:lnTo>
                  <a:lnTo>
                    <a:pt x="13577" y="3477"/>
                  </a:lnTo>
                  <a:lnTo>
                    <a:pt x="13740" y="3412"/>
                  </a:lnTo>
                  <a:lnTo>
                    <a:pt x="13912" y="3374"/>
                  </a:lnTo>
                  <a:lnTo>
                    <a:pt x="14094" y="3360"/>
                  </a:lnTo>
                  <a:lnTo>
                    <a:pt x="14275" y="3374"/>
                  </a:lnTo>
                  <a:lnTo>
                    <a:pt x="14448" y="3412"/>
                  </a:lnTo>
                  <a:lnTo>
                    <a:pt x="14611" y="3477"/>
                  </a:lnTo>
                  <a:lnTo>
                    <a:pt x="14760" y="3561"/>
                  </a:lnTo>
                  <a:lnTo>
                    <a:pt x="14899" y="3663"/>
                  </a:lnTo>
                  <a:lnTo>
                    <a:pt x="15020" y="3784"/>
                  </a:lnTo>
                  <a:lnTo>
                    <a:pt x="15123" y="3920"/>
                  </a:lnTo>
                  <a:lnTo>
                    <a:pt x="15206" y="4073"/>
                  </a:lnTo>
                  <a:lnTo>
                    <a:pt x="15267" y="4236"/>
                  </a:lnTo>
                  <a:lnTo>
                    <a:pt x="15304" y="4409"/>
                  </a:lnTo>
                  <a:lnTo>
                    <a:pt x="15318" y="4591"/>
                  </a:lnTo>
                  <a:lnTo>
                    <a:pt x="15304" y="4772"/>
                  </a:lnTo>
                  <a:lnTo>
                    <a:pt x="15267" y="4945"/>
                  </a:lnTo>
                  <a:lnTo>
                    <a:pt x="15206" y="5108"/>
                  </a:lnTo>
                  <a:lnTo>
                    <a:pt x="15123" y="5257"/>
                  </a:lnTo>
                  <a:lnTo>
                    <a:pt x="15020" y="5397"/>
                  </a:lnTo>
                  <a:lnTo>
                    <a:pt x="14899" y="5518"/>
                  </a:lnTo>
                  <a:lnTo>
                    <a:pt x="14760" y="5621"/>
                  </a:lnTo>
                  <a:lnTo>
                    <a:pt x="14611" y="5704"/>
                  </a:lnTo>
                  <a:lnTo>
                    <a:pt x="14448" y="5765"/>
                  </a:lnTo>
                  <a:lnTo>
                    <a:pt x="14275" y="5807"/>
                  </a:lnTo>
                  <a:lnTo>
                    <a:pt x="14094" y="5816"/>
                  </a:lnTo>
                  <a:lnTo>
                    <a:pt x="13926" y="5807"/>
                  </a:lnTo>
                  <a:lnTo>
                    <a:pt x="13768" y="5774"/>
                  </a:lnTo>
                  <a:lnTo>
                    <a:pt x="13619" y="5723"/>
                  </a:lnTo>
                  <a:lnTo>
                    <a:pt x="13480" y="5653"/>
                  </a:lnTo>
                  <a:lnTo>
                    <a:pt x="13349" y="5569"/>
                  </a:lnTo>
                  <a:lnTo>
                    <a:pt x="11818" y="6492"/>
                  </a:lnTo>
                  <a:lnTo>
                    <a:pt x="11916" y="6762"/>
                  </a:lnTo>
                  <a:lnTo>
                    <a:pt x="11985" y="7042"/>
                  </a:lnTo>
                  <a:lnTo>
                    <a:pt x="12027" y="7331"/>
                  </a:lnTo>
                  <a:lnTo>
                    <a:pt x="12041" y="7629"/>
                  </a:lnTo>
                  <a:lnTo>
                    <a:pt x="12041" y="7732"/>
                  </a:lnTo>
                  <a:lnTo>
                    <a:pt x="12944" y="7890"/>
                  </a:lnTo>
                  <a:lnTo>
                    <a:pt x="13047" y="7760"/>
                  </a:lnTo>
                  <a:lnTo>
                    <a:pt x="13168" y="7648"/>
                  </a:lnTo>
                  <a:lnTo>
                    <a:pt x="13303" y="7550"/>
                  </a:lnTo>
                  <a:lnTo>
                    <a:pt x="13447" y="7471"/>
                  </a:lnTo>
                  <a:lnTo>
                    <a:pt x="13605" y="7410"/>
                  </a:lnTo>
                  <a:lnTo>
                    <a:pt x="13773" y="7373"/>
                  </a:lnTo>
                  <a:lnTo>
                    <a:pt x="13950" y="7363"/>
                  </a:lnTo>
                  <a:lnTo>
                    <a:pt x="14131" y="7377"/>
                  </a:lnTo>
                  <a:lnTo>
                    <a:pt x="14303" y="7415"/>
                  </a:lnTo>
                  <a:lnTo>
                    <a:pt x="14466" y="7475"/>
                  </a:lnTo>
                  <a:lnTo>
                    <a:pt x="14615" y="7559"/>
                  </a:lnTo>
                  <a:lnTo>
                    <a:pt x="14755" y="7666"/>
                  </a:lnTo>
                  <a:lnTo>
                    <a:pt x="14876" y="7787"/>
                  </a:lnTo>
                  <a:lnTo>
                    <a:pt x="14978" y="7923"/>
                  </a:lnTo>
                  <a:lnTo>
                    <a:pt x="15062" y="8072"/>
                  </a:lnTo>
                  <a:lnTo>
                    <a:pt x="15123" y="8235"/>
                  </a:lnTo>
                  <a:lnTo>
                    <a:pt x="15165" y="8407"/>
                  </a:lnTo>
                  <a:lnTo>
                    <a:pt x="15178" y="8589"/>
                  </a:lnTo>
                  <a:lnTo>
                    <a:pt x="15165" y="8771"/>
                  </a:lnTo>
                  <a:lnTo>
                    <a:pt x="15123" y="8943"/>
                  </a:lnTo>
                  <a:lnTo>
                    <a:pt x="15062" y="9106"/>
                  </a:lnTo>
                  <a:lnTo>
                    <a:pt x="14978" y="9260"/>
                  </a:lnTo>
                  <a:lnTo>
                    <a:pt x="14876" y="9395"/>
                  </a:lnTo>
                  <a:lnTo>
                    <a:pt x="14755" y="9516"/>
                  </a:lnTo>
                  <a:lnTo>
                    <a:pt x="14615" y="9624"/>
                  </a:lnTo>
                  <a:lnTo>
                    <a:pt x="14466" y="9703"/>
                  </a:lnTo>
                  <a:lnTo>
                    <a:pt x="14303" y="9768"/>
                  </a:lnTo>
                  <a:lnTo>
                    <a:pt x="14131" y="9805"/>
                  </a:lnTo>
                  <a:lnTo>
                    <a:pt x="13950" y="9819"/>
                  </a:lnTo>
                  <a:lnTo>
                    <a:pt x="13768" y="9805"/>
                  </a:lnTo>
                  <a:lnTo>
                    <a:pt x="13596" y="9768"/>
                  </a:lnTo>
                  <a:lnTo>
                    <a:pt x="13433" y="9703"/>
                  </a:lnTo>
                  <a:lnTo>
                    <a:pt x="13279" y="9619"/>
                  </a:lnTo>
                  <a:lnTo>
                    <a:pt x="13144" y="9516"/>
                  </a:lnTo>
                  <a:lnTo>
                    <a:pt x="13023" y="9391"/>
                  </a:lnTo>
                  <a:lnTo>
                    <a:pt x="12916" y="9255"/>
                  </a:lnTo>
                  <a:lnTo>
                    <a:pt x="12833" y="9102"/>
                  </a:lnTo>
                  <a:lnTo>
                    <a:pt x="12772" y="8939"/>
                  </a:lnTo>
                  <a:lnTo>
                    <a:pt x="12735" y="8766"/>
                  </a:lnTo>
                  <a:lnTo>
                    <a:pt x="11874" y="8617"/>
                  </a:lnTo>
                  <a:lnTo>
                    <a:pt x="11771" y="8873"/>
                  </a:lnTo>
                  <a:lnTo>
                    <a:pt x="11650" y="9116"/>
                  </a:lnTo>
                  <a:lnTo>
                    <a:pt x="11501" y="9349"/>
                  </a:lnTo>
                  <a:lnTo>
                    <a:pt x="11338" y="9563"/>
                  </a:lnTo>
                  <a:lnTo>
                    <a:pt x="11152" y="9763"/>
                  </a:lnTo>
                  <a:lnTo>
                    <a:pt x="12511" y="11833"/>
                  </a:lnTo>
                  <a:lnTo>
                    <a:pt x="12660" y="11800"/>
                  </a:lnTo>
                  <a:lnTo>
                    <a:pt x="12809" y="11777"/>
                  </a:lnTo>
                  <a:lnTo>
                    <a:pt x="12968" y="11772"/>
                  </a:lnTo>
                  <a:lnTo>
                    <a:pt x="13186" y="11786"/>
                  </a:lnTo>
                  <a:lnTo>
                    <a:pt x="13396" y="11823"/>
                  </a:lnTo>
                  <a:lnTo>
                    <a:pt x="13596" y="11888"/>
                  </a:lnTo>
                  <a:lnTo>
                    <a:pt x="13787" y="11977"/>
                  </a:lnTo>
                  <a:lnTo>
                    <a:pt x="13964" y="12084"/>
                  </a:lnTo>
                  <a:lnTo>
                    <a:pt x="14127" y="12210"/>
                  </a:lnTo>
                  <a:lnTo>
                    <a:pt x="14271" y="12359"/>
                  </a:lnTo>
                  <a:lnTo>
                    <a:pt x="14397" y="12522"/>
                  </a:lnTo>
                  <a:lnTo>
                    <a:pt x="14508" y="12699"/>
                  </a:lnTo>
                  <a:lnTo>
                    <a:pt x="14592" y="12886"/>
                  </a:lnTo>
                  <a:lnTo>
                    <a:pt x="14657" y="13091"/>
                  </a:lnTo>
                  <a:lnTo>
                    <a:pt x="14699" y="13300"/>
                  </a:lnTo>
                  <a:lnTo>
                    <a:pt x="14713" y="13520"/>
                  </a:lnTo>
                  <a:lnTo>
                    <a:pt x="14699" y="13739"/>
                  </a:lnTo>
                  <a:lnTo>
                    <a:pt x="14657" y="13948"/>
                  </a:lnTo>
                  <a:lnTo>
                    <a:pt x="14592" y="14149"/>
                  </a:lnTo>
                  <a:lnTo>
                    <a:pt x="14508" y="14340"/>
                  </a:lnTo>
                  <a:lnTo>
                    <a:pt x="14397" y="14517"/>
                  </a:lnTo>
                  <a:lnTo>
                    <a:pt x="14271" y="14680"/>
                  </a:lnTo>
                  <a:lnTo>
                    <a:pt x="14127" y="14824"/>
                  </a:lnTo>
                  <a:lnTo>
                    <a:pt x="13964" y="14955"/>
                  </a:lnTo>
                  <a:lnTo>
                    <a:pt x="13787" y="15062"/>
                  </a:lnTo>
                  <a:lnTo>
                    <a:pt x="13596" y="15151"/>
                  </a:lnTo>
                  <a:lnTo>
                    <a:pt x="13396" y="15211"/>
                  </a:lnTo>
                  <a:lnTo>
                    <a:pt x="13186" y="15253"/>
                  </a:lnTo>
                  <a:lnTo>
                    <a:pt x="12968" y="15267"/>
                  </a:lnTo>
                  <a:lnTo>
                    <a:pt x="12968" y="15267"/>
                  </a:lnTo>
                  <a:lnTo>
                    <a:pt x="12749" y="15253"/>
                  </a:lnTo>
                  <a:lnTo>
                    <a:pt x="12535" y="15211"/>
                  </a:lnTo>
                  <a:lnTo>
                    <a:pt x="12335" y="15151"/>
                  </a:lnTo>
                  <a:lnTo>
                    <a:pt x="12144" y="15062"/>
                  </a:lnTo>
                  <a:lnTo>
                    <a:pt x="11967" y="14955"/>
                  </a:lnTo>
                  <a:lnTo>
                    <a:pt x="11809" y="14824"/>
                  </a:lnTo>
                  <a:lnTo>
                    <a:pt x="11660" y="14680"/>
                  </a:lnTo>
                  <a:lnTo>
                    <a:pt x="11534" y="14517"/>
                  </a:lnTo>
                  <a:lnTo>
                    <a:pt x="11422" y="14340"/>
                  </a:lnTo>
                  <a:lnTo>
                    <a:pt x="11338" y="14149"/>
                  </a:lnTo>
                  <a:lnTo>
                    <a:pt x="11273" y="13948"/>
                  </a:lnTo>
                  <a:lnTo>
                    <a:pt x="11231" y="13739"/>
                  </a:lnTo>
                  <a:lnTo>
                    <a:pt x="11217" y="13520"/>
                  </a:lnTo>
                  <a:lnTo>
                    <a:pt x="11231" y="13314"/>
                  </a:lnTo>
                  <a:lnTo>
                    <a:pt x="11264" y="13119"/>
                  </a:lnTo>
                  <a:lnTo>
                    <a:pt x="11320" y="12928"/>
                  </a:lnTo>
                  <a:lnTo>
                    <a:pt x="11399" y="12751"/>
                  </a:lnTo>
                  <a:lnTo>
                    <a:pt x="11492" y="12578"/>
                  </a:lnTo>
                  <a:lnTo>
                    <a:pt x="11604" y="12424"/>
                  </a:lnTo>
                  <a:lnTo>
                    <a:pt x="11734" y="12280"/>
                  </a:lnTo>
                  <a:lnTo>
                    <a:pt x="10431" y="10295"/>
                  </a:lnTo>
                  <a:lnTo>
                    <a:pt x="10175" y="10416"/>
                  </a:lnTo>
                  <a:lnTo>
                    <a:pt x="9905" y="10514"/>
                  </a:lnTo>
                  <a:lnTo>
                    <a:pt x="9621" y="10584"/>
                  </a:lnTo>
                  <a:lnTo>
                    <a:pt x="9332" y="10630"/>
                  </a:lnTo>
                  <a:lnTo>
                    <a:pt x="9030" y="10644"/>
                  </a:lnTo>
                  <a:lnTo>
                    <a:pt x="8769" y="10630"/>
                  </a:lnTo>
                  <a:lnTo>
                    <a:pt x="8513" y="10598"/>
                  </a:lnTo>
                  <a:lnTo>
                    <a:pt x="8266" y="10546"/>
                  </a:lnTo>
                  <a:lnTo>
                    <a:pt x="8029" y="10472"/>
                  </a:lnTo>
                  <a:lnTo>
                    <a:pt x="7796" y="10379"/>
                  </a:lnTo>
                  <a:lnTo>
                    <a:pt x="7573" y="10267"/>
                  </a:lnTo>
                  <a:lnTo>
                    <a:pt x="6270" y="11655"/>
                  </a:lnTo>
                  <a:lnTo>
                    <a:pt x="6358" y="11833"/>
                  </a:lnTo>
                  <a:lnTo>
                    <a:pt x="6423" y="12019"/>
                  </a:lnTo>
                  <a:lnTo>
                    <a:pt x="6465" y="12215"/>
                  </a:lnTo>
                  <a:lnTo>
                    <a:pt x="6479" y="12420"/>
                  </a:lnTo>
                  <a:lnTo>
                    <a:pt x="6465" y="12625"/>
                  </a:lnTo>
                  <a:lnTo>
                    <a:pt x="6428" y="12816"/>
                  </a:lnTo>
                  <a:lnTo>
                    <a:pt x="6363" y="12998"/>
                  </a:lnTo>
                  <a:lnTo>
                    <a:pt x="6274" y="13170"/>
                  </a:lnTo>
                  <a:lnTo>
                    <a:pt x="6172" y="13328"/>
                  </a:lnTo>
                  <a:lnTo>
                    <a:pt x="6046" y="13473"/>
                  </a:lnTo>
                  <a:lnTo>
                    <a:pt x="5902" y="13599"/>
                  </a:lnTo>
                  <a:lnTo>
                    <a:pt x="5744" y="13706"/>
                  </a:lnTo>
                  <a:lnTo>
                    <a:pt x="5571" y="13790"/>
                  </a:lnTo>
                  <a:lnTo>
                    <a:pt x="5390" y="13855"/>
                  </a:lnTo>
                  <a:lnTo>
                    <a:pt x="5194" y="13897"/>
                  </a:lnTo>
                  <a:lnTo>
                    <a:pt x="4994" y="13911"/>
                  </a:lnTo>
                  <a:lnTo>
                    <a:pt x="4794" y="13897"/>
                  </a:lnTo>
                  <a:lnTo>
                    <a:pt x="4599" y="13855"/>
                  </a:lnTo>
                  <a:lnTo>
                    <a:pt x="4417" y="13790"/>
                  </a:lnTo>
                  <a:lnTo>
                    <a:pt x="4245" y="13706"/>
                  </a:lnTo>
                  <a:lnTo>
                    <a:pt x="4087" y="13599"/>
                  </a:lnTo>
                  <a:lnTo>
                    <a:pt x="3942" y="13473"/>
                  </a:lnTo>
                  <a:lnTo>
                    <a:pt x="3817" y="13328"/>
                  </a:lnTo>
                  <a:lnTo>
                    <a:pt x="3710" y="13170"/>
                  </a:lnTo>
                  <a:lnTo>
                    <a:pt x="3626" y="12998"/>
                  </a:lnTo>
                  <a:lnTo>
                    <a:pt x="3561" y="12816"/>
                  </a:lnTo>
                  <a:lnTo>
                    <a:pt x="3519" y="12625"/>
                  </a:lnTo>
                  <a:lnTo>
                    <a:pt x="3505" y="12420"/>
                  </a:lnTo>
                  <a:lnTo>
                    <a:pt x="3519" y="12219"/>
                  </a:lnTo>
                  <a:lnTo>
                    <a:pt x="3561" y="12024"/>
                  </a:lnTo>
                  <a:lnTo>
                    <a:pt x="3626" y="11842"/>
                  </a:lnTo>
                  <a:lnTo>
                    <a:pt x="3710" y="11669"/>
                  </a:lnTo>
                  <a:lnTo>
                    <a:pt x="3817" y="11511"/>
                  </a:lnTo>
                  <a:lnTo>
                    <a:pt x="3942" y="11371"/>
                  </a:lnTo>
                  <a:lnTo>
                    <a:pt x="4087" y="11245"/>
                  </a:lnTo>
                  <a:lnTo>
                    <a:pt x="4245" y="11138"/>
                  </a:lnTo>
                  <a:lnTo>
                    <a:pt x="4417" y="11050"/>
                  </a:lnTo>
                  <a:lnTo>
                    <a:pt x="4599" y="10984"/>
                  </a:lnTo>
                  <a:lnTo>
                    <a:pt x="4794" y="10947"/>
                  </a:lnTo>
                  <a:lnTo>
                    <a:pt x="4994" y="10933"/>
                  </a:lnTo>
                  <a:lnTo>
                    <a:pt x="5153" y="10942"/>
                  </a:lnTo>
                  <a:lnTo>
                    <a:pt x="5306" y="10966"/>
                  </a:lnTo>
                  <a:lnTo>
                    <a:pt x="5455" y="11008"/>
                  </a:lnTo>
                  <a:lnTo>
                    <a:pt x="5595" y="11064"/>
                  </a:lnTo>
                  <a:lnTo>
                    <a:pt x="6861" y="9712"/>
                  </a:lnTo>
                  <a:lnTo>
                    <a:pt x="6675" y="9502"/>
                  </a:lnTo>
                  <a:lnTo>
                    <a:pt x="6512" y="9274"/>
                  </a:lnTo>
                  <a:lnTo>
                    <a:pt x="6367" y="9032"/>
                  </a:lnTo>
                  <a:lnTo>
                    <a:pt x="6246" y="8771"/>
                  </a:lnTo>
                  <a:lnTo>
                    <a:pt x="6149" y="8501"/>
                  </a:lnTo>
                  <a:lnTo>
                    <a:pt x="6079" y="8221"/>
                  </a:lnTo>
                  <a:lnTo>
                    <a:pt x="6037" y="7927"/>
                  </a:lnTo>
                  <a:lnTo>
                    <a:pt x="6023" y="7629"/>
                  </a:lnTo>
                  <a:lnTo>
                    <a:pt x="6028" y="7447"/>
                  </a:lnTo>
                  <a:lnTo>
                    <a:pt x="6046" y="7266"/>
                  </a:lnTo>
                  <a:lnTo>
                    <a:pt x="3142" y="6371"/>
                  </a:lnTo>
                  <a:lnTo>
                    <a:pt x="3016" y="6525"/>
                  </a:lnTo>
                  <a:lnTo>
                    <a:pt x="2872" y="6660"/>
                  </a:lnTo>
                  <a:lnTo>
                    <a:pt x="2709" y="6781"/>
                  </a:lnTo>
                  <a:lnTo>
                    <a:pt x="2537" y="6879"/>
                  </a:lnTo>
                  <a:lnTo>
                    <a:pt x="2355" y="6963"/>
                  </a:lnTo>
                  <a:lnTo>
                    <a:pt x="2160" y="7023"/>
                  </a:lnTo>
                  <a:lnTo>
                    <a:pt x="1955" y="7061"/>
                  </a:lnTo>
                  <a:lnTo>
                    <a:pt x="1745" y="7070"/>
                  </a:lnTo>
                  <a:lnTo>
                    <a:pt x="1527" y="7056"/>
                  </a:lnTo>
                  <a:lnTo>
                    <a:pt x="1317" y="7019"/>
                  </a:lnTo>
                  <a:lnTo>
                    <a:pt x="1117" y="6953"/>
                  </a:lnTo>
                  <a:lnTo>
                    <a:pt x="926" y="6865"/>
                  </a:lnTo>
                  <a:lnTo>
                    <a:pt x="749" y="6758"/>
                  </a:lnTo>
                  <a:lnTo>
                    <a:pt x="586" y="6632"/>
                  </a:lnTo>
                  <a:lnTo>
                    <a:pt x="442" y="6483"/>
                  </a:lnTo>
                  <a:lnTo>
                    <a:pt x="312" y="6320"/>
                  </a:lnTo>
                  <a:lnTo>
                    <a:pt x="205" y="6142"/>
                  </a:lnTo>
                  <a:lnTo>
                    <a:pt x="116" y="5956"/>
                  </a:lnTo>
                  <a:lnTo>
                    <a:pt x="51" y="5751"/>
                  </a:lnTo>
                  <a:lnTo>
                    <a:pt x="14" y="5541"/>
                  </a:lnTo>
                  <a:lnTo>
                    <a:pt x="0" y="5322"/>
                  </a:lnTo>
                  <a:lnTo>
                    <a:pt x="14" y="5103"/>
                  </a:lnTo>
                  <a:lnTo>
                    <a:pt x="51" y="4894"/>
                  </a:lnTo>
                  <a:lnTo>
                    <a:pt x="116" y="4693"/>
                  </a:lnTo>
                  <a:lnTo>
                    <a:pt x="205" y="4502"/>
                  </a:lnTo>
                  <a:lnTo>
                    <a:pt x="312" y="4325"/>
                  </a:lnTo>
                  <a:lnTo>
                    <a:pt x="442" y="4162"/>
                  </a:lnTo>
                  <a:lnTo>
                    <a:pt x="586" y="4017"/>
                  </a:lnTo>
                  <a:lnTo>
                    <a:pt x="749" y="3887"/>
                  </a:lnTo>
                  <a:lnTo>
                    <a:pt x="926" y="3780"/>
                  </a:lnTo>
                  <a:lnTo>
                    <a:pt x="1117" y="3691"/>
                  </a:lnTo>
                  <a:lnTo>
                    <a:pt x="1317" y="3631"/>
                  </a:lnTo>
                  <a:lnTo>
                    <a:pt x="1527" y="3589"/>
                  </a:lnTo>
                  <a:lnTo>
                    <a:pt x="1745" y="3575"/>
                  </a:lnTo>
                  <a:lnTo>
                    <a:pt x="1964" y="3589"/>
                  </a:lnTo>
                  <a:lnTo>
                    <a:pt x="2174" y="3631"/>
                  </a:lnTo>
                  <a:lnTo>
                    <a:pt x="2378" y="3691"/>
                  </a:lnTo>
                  <a:lnTo>
                    <a:pt x="2565" y="3780"/>
                  </a:lnTo>
                  <a:lnTo>
                    <a:pt x="2742" y="3887"/>
                  </a:lnTo>
                  <a:lnTo>
                    <a:pt x="2904" y="4017"/>
                  </a:lnTo>
                  <a:lnTo>
                    <a:pt x="3049" y="4162"/>
                  </a:lnTo>
                  <a:lnTo>
                    <a:pt x="3179" y="4325"/>
                  </a:lnTo>
                  <a:lnTo>
                    <a:pt x="3286" y="4502"/>
                  </a:lnTo>
                  <a:lnTo>
                    <a:pt x="3375" y="4693"/>
                  </a:lnTo>
                  <a:lnTo>
                    <a:pt x="3440" y="4894"/>
                  </a:lnTo>
                  <a:lnTo>
                    <a:pt x="3477" y="5103"/>
                  </a:lnTo>
                  <a:lnTo>
                    <a:pt x="3491" y="5322"/>
                  </a:lnTo>
                  <a:lnTo>
                    <a:pt x="3477" y="5537"/>
                  </a:lnTo>
                  <a:lnTo>
                    <a:pt x="6288" y="6399"/>
                  </a:lnTo>
                  <a:lnTo>
                    <a:pt x="6409" y="6152"/>
                  </a:lnTo>
                  <a:lnTo>
                    <a:pt x="6554" y="5923"/>
                  </a:lnTo>
                  <a:lnTo>
                    <a:pt x="6717" y="5704"/>
                  </a:lnTo>
                  <a:lnTo>
                    <a:pt x="6898" y="5504"/>
                  </a:lnTo>
                  <a:lnTo>
                    <a:pt x="7098" y="5322"/>
                  </a:lnTo>
                  <a:lnTo>
                    <a:pt x="7312" y="5159"/>
                  </a:lnTo>
                  <a:lnTo>
                    <a:pt x="7545" y="5010"/>
                  </a:lnTo>
                  <a:lnTo>
                    <a:pt x="7787" y="4889"/>
                  </a:lnTo>
                  <a:lnTo>
                    <a:pt x="8043" y="4786"/>
                  </a:lnTo>
                  <a:lnTo>
                    <a:pt x="8308" y="4702"/>
                  </a:lnTo>
                  <a:lnTo>
                    <a:pt x="8583" y="4651"/>
                  </a:lnTo>
                  <a:lnTo>
                    <a:pt x="8583" y="2764"/>
                  </a:lnTo>
                  <a:lnTo>
                    <a:pt x="8401" y="2689"/>
                  </a:lnTo>
                  <a:lnTo>
                    <a:pt x="8234" y="2591"/>
                  </a:lnTo>
                  <a:lnTo>
                    <a:pt x="8080" y="2470"/>
                  </a:lnTo>
                  <a:lnTo>
                    <a:pt x="7950" y="2330"/>
                  </a:lnTo>
                  <a:lnTo>
                    <a:pt x="7834" y="2177"/>
                  </a:lnTo>
                  <a:lnTo>
                    <a:pt x="7741" y="2004"/>
                  </a:lnTo>
                  <a:lnTo>
                    <a:pt x="7671" y="1818"/>
                  </a:lnTo>
                  <a:lnTo>
                    <a:pt x="7629" y="1622"/>
                  </a:lnTo>
                  <a:lnTo>
                    <a:pt x="7615" y="1422"/>
                  </a:lnTo>
                  <a:lnTo>
                    <a:pt x="7629" y="1226"/>
                  </a:lnTo>
                  <a:lnTo>
                    <a:pt x="7666" y="1044"/>
                  </a:lnTo>
                  <a:lnTo>
                    <a:pt x="7727" y="867"/>
                  </a:lnTo>
                  <a:lnTo>
                    <a:pt x="7810" y="704"/>
                  </a:lnTo>
                  <a:lnTo>
                    <a:pt x="7908" y="555"/>
                  </a:lnTo>
                  <a:lnTo>
                    <a:pt x="8029" y="415"/>
                  </a:lnTo>
                  <a:lnTo>
                    <a:pt x="8164" y="299"/>
                  </a:lnTo>
                  <a:lnTo>
                    <a:pt x="8318" y="196"/>
                  </a:lnTo>
                  <a:lnTo>
                    <a:pt x="8481" y="112"/>
                  </a:lnTo>
                  <a:lnTo>
                    <a:pt x="8657" y="52"/>
                  </a:lnTo>
                  <a:lnTo>
                    <a:pt x="8839" y="14"/>
                  </a:lnTo>
                  <a:lnTo>
                    <a:pt x="90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7" name="TextBox 26"/>
            <p:cNvSpPr txBox="1"/>
            <p:nvPr userDrawn="1"/>
          </p:nvSpPr>
          <p:spPr>
            <a:xfrm>
              <a:off x="1483415" y="12651774"/>
              <a:ext cx="346958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KẾT</a:t>
              </a:r>
              <a:r>
                <a:rPr kumimoji="0" lang="en-US" sz="3200" b="1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 NỐI </a:t>
              </a:r>
              <a:r>
                <a:rPr kumimoji="0" lang="en-US" sz="2000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KINH DOANH</a:t>
              </a:r>
              <a:endParaRPr kumimoji="0" lang="en-US" sz="200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300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55A7C"/>
          </a:solidFill>
          <a:ln w="25400">
            <a:solidFill>
              <a:srgbClr val="655A7C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hack's 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BB22F"/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B43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6"/>
          <p:cNvSpPr/>
          <p:nvPr userDrawn="1"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7">
            <a:hlinkClick r:id="" action="ppaction://hlinkshowjump?jump=previousslide"/>
          </p:cNvPr>
          <p:cNvSpPr/>
          <p:nvPr userDrawn="1"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" name="Shape 8">
            <a:hlinkClick r:id="" action="ppaction://hlinkshowjump?jump=nextslide"/>
          </p:cNvPr>
          <p:cNvSpPr/>
          <p:nvPr userDrawn="1"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3302000" y="12534900"/>
            <a:ext cx="18834100" cy="736600"/>
          </a:xfrm>
          <a:prstGeom prst="rect">
            <a:avLst/>
          </a:prstGeom>
          <a:solidFill>
            <a:srgbClr val="E6E6E6">
              <a:alpha val="50000"/>
            </a:srgbClr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Roboto" panose="02000000000000000000" pitchFamily="2" charset="0"/>
            </a:endParaRPr>
          </a:p>
        </p:txBody>
      </p:sp>
      <p:sp>
        <p:nvSpPr>
          <p:cNvPr id="3" name="Shape 3"/>
          <p:cNvSpPr/>
          <p:nvPr/>
        </p:nvSpPr>
        <p:spPr>
          <a:xfrm>
            <a:off x="10529045" y="12667238"/>
            <a:ext cx="332591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spc="144">
                <a:solidFill>
                  <a:srgbClr val="92929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WWW.</a:t>
            </a:r>
            <a:r>
              <a:rPr lang="en-US"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WEBSITE</a:t>
            </a:r>
            <a:r>
              <a:rPr sz="2400" spc="144" smtClean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</a:rPr>
              <a:t>.COM</a:t>
            </a:r>
            <a:endParaRPr sz="2400" spc="144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21" name="Shape 6"/>
          <p:cNvSpPr/>
          <p:nvPr/>
        </p:nvSpPr>
        <p:spPr>
          <a:xfrm flipH="1">
            <a:off x="22944785" y="12522178"/>
            <a:ext cx="1" cy="770438"/>
          </a:xfrm>
          <a:prstGeom prst="line">
            <a:avLst/>
          </a:prstGeom>
          <a:ln w="25400">
            <a:solidFill>
              <a:srgbClr val="EBEBEB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Roboto" panose="02000000000000000000" pitchFamily="2" charset="0"/>
            </a:endParaRPr>
          </a:p>
        </p:txBody>
      </p:sp>
      <p:sp>
        <p:nvSpPr>
          <p:cNvPr id="22" name="Shape 7">
            <a:hlinkClick r:id="" action="ppaction://hlinkshowjump?jump=previousslide"/>
          </p:cNvPr>
          <p:cNvSpPr/>
          <p:nvPr/>
        </p:nvSpPr>
        <p:spPr>
          <a:xfrm>
            <a:off x="22491700" y="12788900"/>
            <a:ext cx="131181" cy="2334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extrusionOk="0">
                <a:moveTo>
                  <a:pt x="20068" y="21428"/>
                </a:moveTo>
                <a:cubicBezTo>
                  <a:pt x="19592" y="21542"/>
                  <a:pt x="19129" y="21571"/>
                  <a:pt x="18692" y="21512"/>
                </a:cubicBezTo>
                <a:cubicBezTo>
                  <a:pt x="18262" y="21454"/>
                  <a:pt x="17864" y="21333"/>
                  <a:pt x="17506" y="21143"/>
                </a:cubicBezTo>
                <a:lnTo>
                  <a:pt x="717" y="11701"/>
                </a:lnTo>
                <a:cubicBezTo>
                  <a:pt x="241" y="11433"/>
                  <a:pt x="0" y="11122"/>
                  <a:pt x="0" y="10771"/>
                </a:cubicBezTo>
                <a:cubicBezTo>
                  <a:pt x="0" y="10387"/>
                  <a:pt x="241" y="10068"/>
                  <a:pt x="717" y="9809"/>
                </a:cubicBezTo>
                <a:lnTo>
                  <a:pt x="17506" y="399"/>
                </a:lnTo>
                <a:cubicBezTo>
                  <a:pt x="17838" y="213"/>
                  <a:pt x="18236" y="88"/>
                  <a:pt x="18692" y="30"/>
                </a:cubicBezTo>
                <a:cubicBezTo>
                  <a:pt x="19149" y="-29"/>
                  <a:pt x="19612" y="0"/>
                  <a:pt x="20068" y="114"/>
                </a:cubicBezTo>
                <a:cubicBezTo>
                  <a:pt x="20544" y="209"/>
                  <a:pt x="20922" y="370"/>
                  <a:pt x="21196" y="600"/>
                </a:cubicBezTo>
                <a:cubicBezTo>
                  <a:pt x="21463" y="827"/>
                  <a:pt x="21600" y="1069"/>
                  <a:pt x="21600" y="1325"/>
                </a:cubicBezTo>
                <a:lnTo>
                  <a:pt x="21600" y="20177"/>
                </a:lnTo>
                <a:cubicBezTo>
                  <a:pt x="21600" y="20466"/>
                  <a:pt x="21463" y="20718"/>
                  <a:pt x="21196" y="20927"/>
                </a:cubicBezTo>
                <a:cubicBezTo>
                  <a:pt x="20922" y="21146"/>
                  <a:pt x="20544" y="21311"/>
                  <a:pt x="20068" y="21428"/>
                </a:cubicBezTo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Roboto" panose="02000000000000000000" pitchFamily="2" charset="0"/>
            </a:endParaRPr>
          </a:p>
        </p:txBody>
      </p:sp>
      <p:sp>
        <p:nvSpPr>
          <p:cNvPr id="23" name="Shape 8">
            <a:hlinkClick r:id="" action="ppaction://hlinkshowjump?jump=nextslide"/>
          </p:cNvPr>
          <p:cNvSpPr/>
          <p:nvPr/>
        </p:nvSpPr>
        <p:spPr>
          <a:xfrm>
            <a:off x="23279100" y="12776200"/>
            <a:ext cx="131188" cy="233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382" extrusionOk="0">
                <a:moveTo>
                  <a:pt x="0" y="1324"/>
                </a:moveTo>
                <a:cubicBezTo>
                  <a:pt x="0" y="758"/>
                  <a:pt x="489" y="355"/>
                  <a:pt x="1466" y="123"/>
                </a:cubicBezTo>
                <a:cubicBezTo>
                  <a:pt x="2443" y="-106"/>
                  <a:pt x="3316" y="-15"/>
                  <a:pt x="4084" y="402"/>
                </a:cubicBezTo>
                <a:lnTo>
                  <a:pt x="20890" y="9729"/>
                </a:lnTo>
                <a:cubicBezTo>
                  <a:pt x="21372" y="9994"/>
                  <a:pt x="21600" y="10313"/>
                  <a:pt x="21581" y="10687"/>
                </a:cubicBezTo>
                <a:cubicBezTo>
                  <a:pt x="21581" y="11046"/>
                  <a:pt x="21346" y="11354"/>
                  <a:pt x="20890" y="11609"/>
                </a:cubicBezTo>
                <a:lnTo>
                  <a:pt x="4084" y="20971"/>
                </a:lnTo>
                <a:cubicBezTo>
                  <a:pt x="3316" y="21400"/>
                  <a:pt x="2443" y="21494"/>
                  <a:pt x="1466" y="21251"/>
                </a:cubicBezTo>
                <a:cubicBezTo>
                  <a:pt x="495" y="21019"/>
                  <a:pt x="0" y="20605"/>
                  <a:pt x="0" y="20017"/>
                </a:cubicBezTo>
                <a:lnTo>
                  <a:pt x="0" y="1324"/>
                </a:lnTo>
                <a:close/>
              </a:path>
            </a:pathLst>
          </a:custGeom>
          <a:solidFill>
            <a:srgbClr val="AAAAAA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latin typeface="Roboto" panose="02000000000000000000" pitchFamily="2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674386" y="12630323"/>
            <a:ext cx="4278615" cy="637936"/>
            <a:chOff x="674386" y="12630323"/>
            <a:chExt cx="4278615" cy="637936"/>
          </a:xfrm>
        </p:grpSpPr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74386" y="12630323"/>
              <a:ext cx="640064" cy="637936"/>
            </a:xfrm>
            <a:custGeom>
              <a:avLst/>
              <a:gdLst>
                <a:gd name="T0" fmla="*/ 7899 w 15318"/>
                <a:gd name="T1" fmla="*/ 5844 h 15267"/>
                <a:gd name="T2" fmla="*/ 7042 w 15318"/>
                <a:gd name="T3" fmla="*/ 6916 h 15267"/>
                <a:gd name="T4" fmla="*/ 7042 w 15318"/>
                <a:gd name="T5" fmla="*/ 8342 h 15267"/>
                <a:gd name="T6" fmla="*/ 7899 w 15318"/>
                <a:gd name="T7" fmla="*/ 9414 h 15267"/>
                <a:gd name="T8" fmla="*/ 9277 w 15318"/>
                <a:gd name="T9" fmla="*/ 9731 h 15267"/>
                <a:gd name="T10" fmla="*/ 10524 w 15318"/>
                <a:gd name="T11" fmla="*/ 9125 h 15267"/>
                <a:gd name="T12" fmla="*/ 11129 w 15318"/>
                <a:gd name="T13" fmla="*/ 7876 h 15267"/>
                <a:gd name="T14" fmla="*/ 10817 w 15318"/>
                <a:gd name="T15" fmla="*/ 6497 h 15267"/>
                <a:gd name="T16" fmla="*/ 9742 w 15318"/>
                <a:gd name="T17" fmla="*/ 5639 h 15267"/>
                <a:gd name="T18" fmla="*/ 9407 w 15318"/>
                <a:gd name="T19" fmla="*/ 52 h 15267"/>
                <a:gd name="T20" fmla="*/ 10254 w 15318"/>
                <a:gd name="T21" fmla="*/ 704 h 15267"/>
                <a:gd name="T22" fmla="*/ 10394 w 15318"/>
                <a:gd name="T23" fmla="*/ 1818 h 15267"/>
                <a:gd name="T24" fmla="*/ 9663 w 15318"/>
                <a:gd name="T25" fmla="*/ 2689 h 15267"/>
                <a:gd name="T26" fmla="*/ 10529 w 15318"/>
                <a:gd name="T27" fmla="*/ 5015 h 15267"/>
                <a:gd name="T28" fmla="*/ 12870 w 15318"/>
                <a:gd name="T29" fmla="*/ 4698 h 15267"/>
                <a:gd name="T30" fmla="*/ 13168 w 15318"/>
                <a:gd name="T31" fmla="*/ 3784 h 15267"/>
                <a:gd name="T32" fmla="*/ 14094 w 15318"/>
                <a:gd name="T33" fmla="*/ 3360 h 15267"/>
                <a:gd name="T34" fmla="*/ 15020 w 15318"/>
                <a:gd name="T35" fmla="*/ 3784 h 15267"/>
                <a:gd name="T36" fmla="*/ 15304 w 15318"/>
                <a:gd name="T37" fmla="*/ 4772 h 15267"/>
                <a:gd name="T38" fmla="*/ 14760 w 15318"/>
                <a:gd name="T39" fmla="*/ 5621 h 15267"/>
                <a:gd name="T40" fmla="*/ 13768 w 15318"/>
                <a:gd name="T41" fmla="*/ 5774 h 15267"/>
                <a:gd name="T42" fmla="*/ 11985 w 15318"/>
                <a:gd name="T43" fmla="*/ 7042 h 15267"/>
                <a:gd name="T44" fmla="*/ 13168 w 15318"/>
                <a:gd name="T45" fmla="*/ 7648 h 15267"/>
                <a:gd name="T46" fmla="*/ 14131 w 15318"/>
                <a:gd name="T47" fmla="*/ 7377 h 15267"/>
                <a:gd name="T48" fmla="*/ 14978 w 15318"/>
                <a:gd name="T49" fmla="*/ 7923 h 15267"/>
                <a:gd name="T50" fmla="*/ 15123 w 15318"/>
                <a:gd name="T51" fmla="*/ 8943 h 15267"/>
                <a:gd name="T52" fmla="*/ 14466 w 15318"/>
                <a:gd name="T53" fmla="*/ 9703 h 15267"/>
                <a:gd name="T54" fmla="*/ 13433 w 15318"/>
                <a:gd name="T55" fmla="*/ 9703 h 15267"/>
                <a:gd name="T56" fmla="*/ 12772 w 15318"/>
                <a:gd name="T57" fmla="*/ 8939 h 15267"/>
                <a:gd name="T58" fmla="*/ 11338 w 15318"/>
                <a:gd name="T59" fmla="*/ 9563 h 15267"/>
                <a:gd name="T60" fmla="*/ 13186 w 15318"/>
                <a:gd name="T61" fmla="*/ 11786 h 15267"/>
                <a:gd name="T62" fmla="*/ 14271 w 15318"/>
                <a:gd name="T63" fmla="*/ 12359 h 15267"/>
                <a:gd name="T64" fmla="*/ 14713 w 15318"/>
                <a:gd name="T65" fmla="*/ 13520 h 15267"/>
                <a:gd name="T66" fmla="*/ 14271 w 15318"/>
                <a:gd name="T67" fmla="*/ 14680 h 15267"/>
                <a:gd name="T68" fmla="*/ 13186 w 15318"/>
                <a:gd name="T69" fmla="*/ 15253 h 15267"/>
                <a:gd name="T70" fmla="*/ 12144 w 15318"/>
                <a:gd name="T71" fmla="*/ 15062 h 15267"/>
                <a:gd name="T72" fmla="*/ 11338 w 15318"/>
                <a:gd name="T73" fmla="*/ 14149 h 15267"/>
                <a:gd name="T74" fmla="*/ 11320 w 15318"/>
                <a:gd name="T75" fmla="*/ 12928 h 15267"/>
                <a:gd name="T76" fmla="*/ 10175 w 15318"/>
                <a:gd name="T77" fmla="*/ 10416 h 15267"/>
                <a:gd name="T78" fmla="*/ 8513 w 15318"/>
                <a:gd name="T79" fmla="*/ 10598 h 15267"/>
                <a:gd name="T80" fmla="*/ 6358 w 15318"/>
                <a:gd name="T81" fmla="*/ 11833 h 15267"/>
                <a:gd name="T82" fmla="*/ 6363 w 15318"/>
                <a:gd name="T83" fmla="*/ 12998 h 15267"/>
                <a:gd name="T84" fmla="*/ 5571 w 15318"/>
                <a:gd name="T85" fmla="*/ 13790 h 15267"/>
                <a:gd name="T86" fmla="*/ 4417 w 15318"/>
                <a:gd name="T87" fmla="*/ 13790 h 15267"/>
                <a:gd name="T88" fmla="*/ 3626 w 15318"/>
                <a:gd name="T89" fmla="*/ 12998 h 15267"/>
                <a:gd name="T90" fmla="*/ 3626 w 15318"/>
                <a:gd name="T91" fmla="*/ 11842 h 15267"/>
                <a:gd name="T92" fmla="*/ 4417 w 15318"/>
                <a:gd name="T93" fmla="*/ 11050 h 15267"/>
                <a:gd name="T94" fmla="*/ 5455 w 15318"/>
                <a:gd name="T95" fmla="*/ 11008 h 15267"/>
                <a:gd name="T96" fmla="*/ 6246 w 15318"/>
                <a:gd name="T97" fmla="*/ 8771 h 15267"/>
                <a:gd name="T98" fmla="*/ 6046 w 15318"/>
                <a:gd name="T99" fmla="*/ 7266 h 15267"/>
                <a:gd name="T100" fmla="*/ 2355 w 15318"/>
                <a:gd name="T101" fmla="*/ 6963 h 15267"/>
                <a:gd name="T102" fmla="*/ 1117 w 15318"/>
                <a:gd name="T103" fmla="*/ 6953 h 15267"/>
                <a:gd name="T104" fmla="*/ 205 w 15318"/>
                <a:gd name="T105" fmla="*/ 6142 h 15267"/>
                <a:gd name="T106" fmla="*/ 51 w 15318"/>
                <a:gd name="T107" fmla="*/ 4894 h 15267"/>
                <a:gd name="T108" fmla="*/ 749 w 15318"/>
                <a:gd name="T109" fmla="*/ 3887 h 15267"/>
                <a:gd name="T110" fmla="*/ 1964 w 15318"/>
                <a:gd name="T111" fmla="*/ 3589 h 15267"/>
                <a:gd name="T112" fmla="*/ 3049 w 15318"/>
                <a:gd name="T113" fmla="*/ 4162 h 15267"/>
                <a:gd name="T114" fmla="*/ 3491 w 15318"/>
                <a:gd name="T115" fmla="*/ 5322 h 15267"/>
                <a:gd name="T116" fmla="*/ 6898 w 15318"/>
                <a:gd name="T117" fmla="*/ 5504 h 15267"/>
                <a:gd name="T118" fmla="*/ 8308 w 15318"/>
                <a:gd name="T119" fmla="*/ 4702 h 15267"/>
                <a:gd name="T120" fmla="*/ 7950 w 15318"/>
                <a:gd name="T121" fmla="*/ 2330 h 15267"/>
                <a:gd name="T122" fmla="*/ 7629 w 15318"/>
                <a:gd name="T123" fmla="*/ 1226 h 15267"/>
                <a:gd name="T124" fmla="*/ 8164 w 15318"/>
                <a:gd name="T125" fmla="*/ 299 h 15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18" h="15267">
                  <a:moveTo>
                    <a:pt x="9030" y="5513"/>
                  </a:moveTo>
                  <a:lnTo>
                    <a:pt x="8788" y="5527"/>
                  </a:lnTo>
                  <a:lnTo>
                    <a:pt x="8546" y="5569"/>
                  </a:lnTo>
                  <a:lnTo>
                    <a:pt x="8318" y="5639"/>
                  </a:lnTo>
                  <a:lnTo>
                    <a:pt x="8104" y="5728"/>
                  </a:lnTo>
                  <a:lnTo>
                    <a:pt x="7899" y="5844"/>
                  </a:lnTo>
                  <a:lnTo>
                    <a:pt x="7713" y="5979"/>
                  </a:lnTo>
                  <a:lnTo>
                    <a:pt x="7540" y="6133"/>
                  </a:lnTo>
                  <a:lnTo>
                    <a:pt x="7382" y="6306"/>
                  </a:lnTo>
                  <a:lnTo>
                    <a:pt x="7247" y="6497"/>
                  </a:lnTo>
                  <a:lnTo>
                    <a:pt x="7135" y="6702"/>
                  </a:lnTo>
                  <a:lnTo>
                    <a:pt x="7042" y="6916"/>
                  </a:lnTo>
                  <a:lnTo>
                    <a:pt x="6977" y="7144"/>
                  </a:lnTo>
                  <a:lnTo>
                    <a:pt x="6935" y="7382"/>
                  </a:lnTo>
                  <a:lnTo>
                    <a:pt x="6921" y="7629"/>
                  </a:lnTo>
                  <a:lnTo>
                    <a:pt x="6935" y="7876"/>
                  </a:lnTo>
                  <a:lnTo>
                    <a:pt x="6977" y="8114"/>
                  </a:lnTo>
                  <a:lnTo>
                    <a:pt x="7042" y="8342"/>
                  </a:lnTo>
                  <a:lnTo>
                    <a:pt x="7135" y="8561"/>
                  </a:lnTo>
                  <a:lnTo>
                    <a:pt x="7247" y="8761"/>
                  </a:lnTo>
                  <a:lnTo>
                    <a:pt x="7382" y="8953"/>
                  </a:lnTo>
                  <a:lnTo>
                    <a:pt x="7540" y="9125"/>
                  </a:lnTo>
                  <a:lnTo>
                    <a:pt x="7713" y="9279"/>
                  </a:lnTo>
                  <a:lnTo>
                    <a:pt x="7899" y="9414"/>
                  </a:lnTo>
                  <a:lnTo>
                    <a:pt x="8104" y="9530"/>
                  </a:lnTo>
                  <a:lnTo>
                    <a:pt x="8318" y="9624"/>
                  </a:lnTo>
                  <a:lnTo>
                    <a:pt x="8546" y="9689"/>
                  </a:lnTo>
                  <a:lnTo>
                    <a:pt x="8788" y="9731"/>
                  </a:lnTo>
                  <a:lnTo>
                    <a:pt x="9030" y="9745"/>
                  </a:lnTo>
                  <a:lnTo>
                    <a:pt x="9277" y="9731"/>
                  </a:lnTo>
                  <a:lnTo>
                    <a:pt x="9514" y="9689"/>
                  </a:lnTo>
                  <a:lnTo>
                    <a:pt x="9742" y="9624"/>
                  </a:lnTo>
                  <a:lnTo>
                    <a:pt x="9961" y="9530"/>
                  </a:lnTo>
                  <a:lnTo>
                    <a:pt x="10166" y="9414"/>
                  </a:lnTo>
                  <a:lnTo>
                    <a:pt x="10352" y="9279"/>
                  </a:lnTo>
                  <a:lnTo>
                    <a:pt x="10524" y="9125"/>
                  </a:lnTo>
                  <a:lnTo>
                    <a:pt x="10678" y="8953"/>
                  </a:lnTo>
                  <a:lnTo>
                    <a:pt x="10817" y="8761"/>
                  </a:lnTo>
                  <a:lnTo>
                    <a:pt x="10929" y="8561"/>
                  </a:lnTo>
                  <a:lnTo>
                    <a:pt x="11022" y="8342"/>
                  </a:lnTo>
                  <a:lnTo>
                    <a:pt x="11087" y="8114"/>
                  </a:lnTo>
                  <a:lnTo>
                    <a:pt x="11129" y="7876"/>
                  </a:lnTo>
                  <a:lnTo>
                    <a:pt x="11143" y="7629"/>
                  </a:lnTo>
                  <a:lnTo>
                    <a:pt x="11129" y="7382"/>
                  </a:lnTo>
                  <a:lnTo>
                    <a:pt x="11087" y="7144"/>
                  </a:lnTo>
                  <a:lnTo>
                    <a:pt x="11022" y="6916"/>
                  </a:lnTo>
                  <a:lnTo>
                    <a:pt x="10929" y="6702"/>
                  </a:lnTo>
                  <a:lnTo>
                    <a:pt x="10817" y="6497"/>
                  </a:lnTo>
                  <a:lnTo>
                    <a:pt x="10678" y="6306"/>
                  </a:lnTo>
                  <a:lnTo>
                    <a:pt x="10524" y="6133"/>
                  </a:lnTo>
                  <a:lnTo>
                    <a:pt x="10352" y="5979"/>
                  </a:lnTo>
                  <a:lnTo>
                    <a:pt x="10166" y="5844"/>
                  </a:lnTo>
                  <a:lnTo>
                    <a:pt x="9961" y="5728"/>
                  </a:lnTo>
                  <a:lnTo>
                    <a:pt x="9742" y="5639"/>
                  </a:lnTo>
                  <a:lnTo>
                    <a:pt x="9514" y="5569"/>
                  </a:lnTo>
                  <a:lnTo>
                    <a:pt x="9277" y="5527"/>
                  </a:lnTo>
                  <a:lnTo>
                    <a:pt x="9030" y="5513"/>
                  </a:lnTo>
                  <a:close/>
                  <a:moveTo>
                    <a:pt x="9030" y="0"/>
                  </a:moveTo>
                  <a:lnTo>
                    <a:pt x="9225" y="14"/>
                  </a:lnTo>
                  <a:lnTo>
                    <a:pt x="9407" y="52"/>
                  </a:lnTo>
                  <a:lnTo>
                    <a:pt x="9584" y="112"/>
                  </a:lnTo>
                  <a:lnTo>
                    <a:pt x="9747" y="196"/>
                  </a:lnTo>
                  <a:lnTo>
                    <a:pt x="9896" y="299"/>
                  </a:lnTo>
                  <a:lnTo>
                    <a:pt x="10035" y="415"/>
                  </a:lnTo>
                  <a:lnTo>
                    <a:pt x="10152" y="555"/>
                  </a:lnTo>
                  <a:lnTo>
                    <a:pt x="10254" y="704"/>
                  </a:lnTo>
                  <a:lnTo>
                    <a:pt x="10338" y="867"/>
                  </a:lnTo>
                  <a:lnTo>
                    <a:pt x="10398" y="1044"/>
                  </a:lnTo>
                  <a:lnTo>
                    <a:pt x="10435" y="1226"/>
                  </a:lnTo>
                  <a:lnTo>
                    <a:pt x="10449" y="1422"/>
                  </a:lnTo>
                  <a:lnTo>
                    <a:pt x="10435" y="1622"/>
                  </a:lnTo>
                  <a:lnTo>
                    <a:pt x="10394" y="1818"/>
                  </a:lnTo>
                  <a:lnTo>
                    <a:pt x="10324" y="2004"/>
                  </a:lnTo>
                  <a:lnTo>
                    <a:pt x="10231" y="2177"/>
                  </a:lnTo>
                  <a:lnTo>
                    <a:pt x="10114" y="2330"/>
                  </a:lnTo>
                  <a:lnTo>
                    <a:pt x="9979" y="2470"/>
                  </a:lnTo>
                  <a:lnTo>
                    <a:pt x="9830" y="2591"/>
                  </a:lnTo>
                  <a:lnTo>
                    <a:pt x="9663" y="2689"/>
                  </a:lnTo>
                  <a:lnTo>
                    <a:pt x="9481" y="2764"/>
                  </a:lnTo>
                  <a:lnTo>
                    <a:pt x="9481" y="4651"/>
                  </a:lnTo>
                  <a:lnTo>
                    <a:pt x="9761" y="4707"/>
                  </a:lnTo>
                  <a:lnTo>
                    <a:pt x="10026" y="4786"/>
                  </a:lnTo>
                  <a:lnTo>
                    <a:pt x="10282" y="4889"/>
                  </a:lnTo>
                  <a:lnTo>
                    <a:pt x="10529" y="5015"/>
                  </a:lnTo>
                  <a:lnTo>
                    <a:pt x="10761" y="5164"/>
                  </a:lnTo>
                  <a:lnTo>
                    <a:pt x="10975" y="5332"/>
                  </a:lnTo>
                  <a:lnTo>
                    <a:pt x="11176" y="5518"/>
                  </a:lnTo>
                  <a:lnTo>
                    <a:pt x="11357" y="5723"/>
                  </a:lnTo>
                  <a:lnTo>
                    <a:pt x="12884" y="4800"/>
                  </a:lnTo>
                  <a:lnTo>
                    <a:pt x="12870" y="4698"/>
                  </a:lnTo>
                  <a:lnTo>
                    <a:pt x="12865" y="4591"/>
                  </a:lnTo>
                  <a:lnTo>
                    <a:pt x="12879" y="4409"/>
                  </a:lnTo>
                  <a:lnTo>
                    <a:pt x="12916" y="4236"/>
                  </a:lnTo>
                  <a:lnTo>
                    <a:pt x="12982" y="4073"/>
                  </a:lnTo>
                  <a:lnTo>
                    <a:pt x="13065" y="3920"/>
                  </a:lnTo>
                  <a:lnTo>
                    <a:pt x="13168" y="3784"/>
                  </a:lnTo>
                  <a:lnTo>
                    <a:pt x="13289" y="3663"/>
                  </a:lnTo>
                  <a:lnTo>
                    <a:pt x="13424" y="3561"/>
                  </a:lnTo>
                  <a:lnTo>
                    <a:pt x="13577" y="3477"/>
                  </a:lnTo>
                  <a:lnTo>
                    <a:pt x="13740" y="3412"/>
                  </a:lnTo>
                  <a:lnTo>
                    <a:pt x="13912" y="3374"/>
                  </a:lnTo>
                  <a:lnTo>
                    <a:pt x="14094" y="3360"/>
                  </a:lnTo>
                  <a:lnTo>
                    <a:pt x="14275" y="3374"/>
                  </a:lnTo>
                  <a:lnTo>
                    <a:pt x="14448" y="3412"/>
                  </a:lnTo>
                  <a:lnTo>
                    <a:pt x="14611" y="3477"/>
                  </a:lnTo>
                  <a:lnTo>
                    <a:pt x="14760" y="3561"/>
                  </a:lnTo>
                  <a:lnTo>
                    <a:pt x="14899" y="3663"/>
                  </a:lnTo>
                  <a:lnTo>
                    <a:pt x="15020" y="3784"/>
                  </a:lnTo>
                  <a:lnTo>
                    <a:pt x="15123" y="3920"/>
                  </a:lnTo>
                  <a:lnTo>
                    <a:pt x="15206" y="4073"/>
                  </a:lnTo>
                  <a:lnTo>
                    <a:pt x="15267" y="4236"/>
                  </a:lnTo>
                  <a:lnTo>
                    <a:pt x="15304" y="4409"/>
                  </a:lnTo>
                  <a:lnTo>
                    <a:pt x="15318" y="4591"/>
                  </a:lnTo>
                  <a:lnTo>
                    <a:pt x="15304" y="4772"/>
                  </a:lnTo>
                  <a:lnTo>
                    <a:pt x="15267" y="4945"/>
                  </a:lnTo>
                  <a:lnTo>
                    <a:pt x="15206" y="5108"/>
                  </a:lnTo>
                  <a:lnTo>
                    <a:pt x="15123" y="5257"/>
                  </a:lnTo>
                  <a:lnTo>
                    <a:pt x="15020" y="5397"/>
                  </a:lnTo>
                  <a:lnTo>
                    <a:pt x="14899" y="5518"/>
                  </a:lnTo>
                  <a:lnTo>
                    <a:pt x="14760" y="5621"/>
                  </a:lnTo>
                  <a:lnTo>
                    <a:pt x="14611" y="5704"/>
                  </a:lnTo>
                  <a:lnTo>
                    <a:pt x="14448" y="5765"/>
                  </a:lnTo>
                  <a:lnTo>
                    <a:pt x="14275" y="5807"/>
                  </a:lnTo>
                  <a:lnTo>
                    <a:pt x="14094" y="5816"/>
                  </a:lnTo>
                  <a:lnTo>
                    <a:pt x="13926" y="5807"/>
                  </a:lnTo>
                  <a:lnTo>
                    <a:pt x="13768" y="5774"/>
                  </a:lnTo>
                  <a:lnTo>
                    <a:pt x="13619" y="5723"/>
                  </a:lnTo>
                  <a:lnTo>
                    <a:pt x="13480" y="5653"/>
                  </a:lnTo>
                  <a:lnTo>
                    <a:pt x="13349" y="5569"/>
                  </a:lnTo>
                  <a:lnTo>
                    <a:pt x="11818" y="6492"/>
                  </a:lnTo>
                  <a:lnTo>
                    <a:pt x="11916" y="6762"/>
                  </a:lnTo>
                  <a:lnTo>
                    <a:pt x="11985" y="7042"/>
                  </a:lnTo>
                  <a:lnTo>
                    <a:pt x="12027" y="7331"/>
                  </a:lnTo>
                  <a:lnTo>
                    <a:pt x="12041" y="7629"/>
                  </a:lnTo>
                  <a:lnTo>
                    <a:pt x="12041" y="7732"/>
                  </a:lnTo>
                  <a:lnTo>
                    <a:pt x="12944" y="7890"/>
                  </a:lnTo>
                  <a:lnTo>
                    <a:pt x="13047" y="7760"/>
                  </a:lnTo>
                  <a:lnTo>
                    <a:pt x="13168" y="7648"/>
                  </a:lnTo>
                  <a:lnTo>
                    <a:pt x="13303" y="7550"/>
                  </a:lnTo>
                  <a:lnTo>
                    <a:pt x="13447" y="7471"/>
                  </a:lnTo>
                  <a:lnTo>
                    <a:pt x="13605" y="7410"/>
                  </a:lnTo>
                  <a:lnTo>
                    <a:pt x="13773" y="7373"/>
                  </a:lnTo>
                  <a:lnTo>
                    <a:pt x="13950" y="7363"/>
                  </a:lnTo>
                  <a:lnTo>
                    <a:pt x="14131" y="7377"/>
                  </a:lnTo>
                  <a:lnTo>
                    <a:pt x="14303" y="7415"/>
                  </a:lnTo>
                  <a:lnTo>
                    <a:pt x="14466" y="7475"/>
                  </a:lnTo>
                  <a:lnTo>
                    <a:pt x="14615" y="7559"/>
                  </a:lnTo>
                  <a:lnTo>
                    <a:pt x="14755" y="7666"/>
                  </a:lnTo>
                  <a:lnTo>
                    <a:pt x="14876" y="7787"/>
                  </a:lnTo>
                  <a:lnTo>
                    <a:pt x="14978" y="7923"/>
                  </a:lnTo>
                  <a:lnTo>
                    <a:pt x="15062" y="8072"/>
                  </a:lnTo>
                  <a:lnTo>
                    <a:pt x="15123" y="8235"/>
                  </a:lnTo>
                  <a:lnTo>
                    <a:pt x="15165" y="8407"/>
                  </a:lnTo>
                  <a:lnTo>
                    <a:pt x="15178" y="8589"/>
                  </a:lnTo>
                  <a:lnTo>
                    <a:pt x="15165" y="8771"/>
                  </a:lnTo>
                  <a:lnTo>
                    <a:pt x="15123" y="8943"/>
                  </a:lnTo>
                  <a:lnTo>
                    <a:pt x="15062" y="9106"/>
                  </a:lnTo>
                  <a:lnTo>
                    <a:pt x="14978" y="9260"/>
                  </a:lnTo>
                  <a:lnTo>
                    <a:pt x="14876" y="9395"/>
                  </a:lnTo>
                  <a:lnTo>
                    <a:pt x="14755" y="9516"/>
                  </a:lnTo>
                  <a:lnTo>
                    <a:pt x="14615" y="9624"/>
                  </a:lnTo>
                  <a:lnTo>
                    <a:pt x="14466" y="9703"/>
                  </a:lnTo>
                  <a:lnTo>
                    <a:pt x="14303" y="9768"/>
                  </a:lnTo>
                  <a:lnTo>
                    <a:pt x="14131" y="9805"/>
                  </a:lnTo>
                  <a:lnTo>
                    <a:pt x="13950" y="9819"/>
                  </a:lnTo>
                  <a:lnTo>
                    <a:pt x="13768" y="9805"/>
                  </a:lnTo>
                  <a:lnTo>
                    <a:pt x="13596" y="9768"/>
                  </a:lnTo>
                  <a:lnTo>
                    <a:pt x="13433" y="9703"/>
                  </a:lnTo>
                  <a:lnTo>
                    <a:pt x="13279" y="9619"/>
                  </a:lnTo>
                  <a:lnTo>
                    <a:pt x="13144" y="9516"/>
                  </a:lnTo>
                  <a:lnTo>
                    <a:pt x="13023" y="9391"/>
                  </a:lnTo>
                  <a:lnTo>
                    <a:pt x="12916" y="9255"/>
                  </a:lnTo>
                  <a:lnTo>
                    <a:pt x="12833" y="9102"/>
                  </a:lnTo>
                  <a:lnTo>
                    <a:pt x="12772" y="8939"/>
                  </a:lnTo>
                  <a:lnTo>
                    <a:pt x="12735" y="8766"/>
                  </a:lnTo>
                  <a:lnTo>
                    <a:pt x="11874" y="8617"/>
                  </a:lnTo>
                  <a:lnTo>
                    <a:pt x="11771" y="8873"/>
                  </a:lnTo>
                  <a:lnTo>
                    <a:pt x="11650" y="9116"/>
                  </a:lnTo>
                  <a:lnTo>
                    <a:pt x="11501" y="9349"/>
                  </a:lnTo>
                  <a:lnTo>
                    <a:pt x="11338" y="9563"/>
                  </a:lnTo>
                  <a:lnTo>
                    <a:pt x="11152" y="9763"/>
                  </a:lnTo>
                  <a:lnTo>
                    <a:pt x="12511" y="11833"/>
                  </a:lnTo>
                  <a:lnTo>
                    <a:pt x="12660" y="11800"/>
                  </a:lnTo>
                  <a:lnTo>
                    <a:pt x="12809" y="11777"/>
                  </a:lnTo>
                  <a:lnTo>
                    <a:pt x="12968" y="11772"/>
                  </a:lnTo>
                  <a:lnTo>
                    <a:pt x="13186" y="11786"/>
                  </a:lnTo>
                  <a:lnTo>
                    <a:pt x="13396" y="11823"/>
                  </a:lnTo>
                  <a:lnTo>
                    <a:pt x="13596" y="11888"/>
                  </a:lnTo>
                  <a:lnTo>
                    <a:pt x="13787" y="11977"/>
                  </a:lnTo>
                  <a:lnTo>
                    <a:pt x="13964" y="12084"/>
                  </a:lnTo>
                  <a:lnTo>
                    <a:pt x="14127" y="12210"/>
                  </a:lnTo>
                  <a:lnTo>
                    <a:pt x="14271" y="12359"/>
                  </a:lnTo>
                  <a:lnTo>
                    <a:pt x="14397" y="12522"/>
                  </a:lnTo>
                  <a:lnTo>
                    <a:pt x="14508" y="12699"/>
                  </a:lnTo>
                  <a:lnTo>
                    <a:pt x="14592" y="12886"/>
                  </a:lnTo>
                  <a:lnTo>
                    <a:pt x="14657" y="13091"/>
                  </a:lnTo>
                  <a:lnTo>
                    <a:pt x="14699" y="13300"/>
                  </a:lnTo>
                  <a:lnTo>
                    <a:pt x="14713" y="13520"/>
                  </a:lnTo>
                  <a:lnTo>
                    <a:pt x="14699" y="13739"/>
                  </a:lnTo>
                  <a:lnTo>
                    <a:pt x="14657" y="13948"/>
                  </a:lnTo>
                  <a:lnTo>
                    <a:pt x="14592" y="14149"/>
                  </a:lnTo>
                  <a:lnTo>
                    <a:pt x="14508" y="14340"/>
                  </a:lnTo>
                  <a:lnTo>
                    <a:pt x="14397" y="14517"/>
                  </a:lnTo>
                  <a:lnTo>
                    <a:pt x="14271" y="14680"/>
                  </a:lnTo>
                  <a:lnTo>
                    <a:pt x="14127" y="14824"/>
                  </a:lnTo>
                  <a:lnTo>
                    <a:pt x="13964" y="14955"/>
                  </a:lnTo>
                  <a:lnTo>
                    <a:pt x="13787" y="15062"/>
                  </a:lnTo>
                  <a:lnTo>
                    <a:pt x="13596" y="15151"/>
                  </a:lnTo>
                  <a:lnTo>
                    <a:pt x="13396" y="15211"/>
                  </a:lnTo>
                  <a:lnTo>
                    <a:pt x="13186" y="15253"/>
                  </a:lnTo>
                  <a:lnTo>
                    <a:pt x="12968" y="15267"/>
                  </a:lnTo>
                  <a:lnTo>
                    <a:pt x="12968" y="15267"/>
                  </a:lnTo>
                  <a:lnTo>
                    <a:pt x="12749" y="15253"/>
                  </a:lnTo>
                  <a:lnTo>
                    <a:pt x="12535" y="15211"/>
                  </a:lnTo>
                  <a:lnTo>
                    <a:pt x="12335" y="15151"/>
                  </a:lnTo>
                  <a:lnTo>
                    <a:pt x="12144" y="15062"/>
                  </a:lnTo>
                  <a:lnTo>
                    <a:pt x="11967" y="14955"/>
                  </a:lnTo>
                  <a:lnTo>
                    <a:pt x="11809" y="14824"/>
                  </a:lnTo>
                  <a:lnTo>
                    <a:pt x="11660" y="14680"/>
                  </a:lnTo>
                  <a:lnTo>
                    <a:pt x="11534" y="14517"/>
                  </a:lnTo>
                  <a:lnTo>
                    <a:pt x="11422" y="14340"/>
                  </a:lnTo>
                  <a:lnTo>
                    <a:pt x="11338" y="14149"/>
                  </a:lnTo>
                  <a:lnTo>
                    <a:pt x="11273" y="13948"/>
                  </a:lnTo>
                  <a:lnTo>
                    <a:pt x="11231" y="13739"/>
                  </a:lnTo>
                  <a:lnTo>
                    <a:pt x="11217" y="13520"/>
                  </a:lnTo>
                  <a:lnTo>
                    <a:pt x="11231" y="13314"/>
                  </a:lnTo>
                  <a:lnTo>
                    <a:pt x="11264" y="13119"/>
                  </a:lnTo>
                  <a:lnTo>
                    <a:pt x="11320" y="12928"/>
                  </a:lnTo>
                  <a:lnTo>
                    <a:pt x="11399" y="12751"/>
                  </a:lnTo>
                  <a:lnTo>
                    <a:pt x="11492" y="12578"/>
                  </a:lnTo>
                  <a:lnTo>
                    <a:pt x="11604" y="12424"/>
                  </a:lnTo>
                  <a:lnTo>
                    <a:pt x="11734" y="12280"/>
                  </a:lnTo>
                  <a:lnTo>
                    <a:pt x="10431" y="10295"/>
                  </a:lnTo>
                  <a:lnTo>
                    <a:pt x="10175" y="10416"/>
                  </a:lnTo>
                  <a:lnTo>
                    <a:pt x="9905" y="10514"/>
                  </a:lnTo>
                  <a:lnTo>
                    <a:pt x="9621" y="10584"/>
                  </a:lnTo>
                  <a:lnTo>
                    <a:pt x="9332" y="10630"/>
                  </a:lnTo>
                  <a:lnTo>
                    <a:pt x="9030" y="10644"/>
                  </a:lnTo>
                  <a:lnTo>
                    <a:pt x="8769" y="10630"/>
                  </a:lnTo>
                  <a:lnTo>
                    <a:pt x="8513" y="10598"/>
                  </a:lnTo>
                  <a:lnTo>
                    <a:pt x="8266" y="10546"/>
                  </a:lnTo>
                  <a:lnTo>
                    <a:pt x="8029" y="10472"/>
                  </a:lnTo>
                  <a:lnTo>
                    <a:pt x="7796" y="10379"/>
                  </a:lnTo>
                  <a:lnTo>
                    <a:pt x="7573" y="10267"/>
                  </a:lnTo>
                  <a:lnTo>
                    <a:pt x="6270" y="11655"/>
                  </a:lnTo>
                  <a:lnTo>
                    <a:pt x="6358" y="11833"/>
                  </a:lnTo>
                  <a:lnTo>
                    <a:pt x="6423" y="12019"/>
                  </a:lnTo>
                  <a:lnTo>
                    <a:pt x="6465" y="12215"/>
                  </a:lnTo>
                  <a:lnTo>
                    <a:pt x="6479" y="12420"/>
                  </a:lnTo>
                  <a:lnTo>
                    <a:pt x="6465" y="12625"/>
                  </a:lnTo>
                  <a:lnTo>
                    <a:pt x="6428" y="12816"/>
                  </a:lnTo>
                  <a:lnTo>
                    <a:pt x="6363" y="12998"/>
                  </a:lnTo>
                  <a:lnTo>
                    <a:pt x="6274" y="13170"/>
                  </a:lnTo>
                  <a:lnTo>
                    <a:pt x="6172" y="13328"/>
                  </a:lnTo>
                  <a:lnTo>
                    <a:pt x="6046" y="13473"/>
                  </a:lnTo>
                  <a:lnTo>
                    <a:pt x="5902" y="13599"/>
                  </a:lnTo>
                  <a:lnTo>
                    <a:pt x="5744" y="13706"/>
                  </a:lnTo>
                  <a:lnTo>
                    <a:pt x="5571" y="13790"/>
                  </a:lnTo>
                  <a:lnTo>
                    <a:pt x="5390" y="13855"/>
                  </a:lnTo>
                  <a:lnTo>
                    <a:pt x="5194" y="13897"/>
                  </a:lnTo>
                  <a:lnTo>
                    <a:pt x="4994" y="13911"/>
                  </a:lnTo>
                  <a:lnTo>
                    <a:pt x="4794" y="13897"/>
                  </a:lnTo>
                  <a:lnTo>
                    <a:pt x="4599" y="13855"/>
                  </a:lnTo>
                  <a:lnTo>
                    <a:pt x="4417" y="13790"/>
                  </a:lnTo>
                  <a:lnTo>
                    <a:pt x="4245" y="13706"/>
                  </a:lnTo>
                  <a:lnTo>
                    <a:pt x="4087" y="13599"/>
                  </a:lnTo>
                  <a:lnTo>
                    <a:pt x="3942" y="13473"/>
                  </a:lnTo>
                  <a:lnTo>
                    <a:pt x="3817" y="13328"/>
                  </a:lnTo>
                  <a:lnTo>
                    <a:pt x="3710" y="13170"/>
                  </a:lnTo>
                  <a:lnTo>
                    <a:pt x="3626" y="12998"/>
                  </a:lnTo>
                  <a:lnTo>
                    <a:pt x="3561" y="12816"/>
                  </a:lnTo>
                  <a:lnTo>
                    <a:pt x="3519" y="12625"/>
                  </a:lnTo>
                  <a:lnTo>
                    <a:pt x="3505" y="12420"/>
                  </a:lnTo>
                  <a:lnTo>
                    <a:pt x="3519" y="12219"/>
                  </a:lnTo>
                  <a:lnTo>
                    <a:pt x="3561" y="12024"/>
                  </a:lnTo>
                  <a:lnTo>
                    <a:pt x="3626" y="11842"/>
                  </a:lnTo>
                  <a:lnTo>
                    <a:pt x="3710" y="11669"/>
                  </a:lnTo>
                  <a:lnTo>
                    <a:pt x="3817" y="11511"/>
                  </a:lnTo>
                  <a:lnTo>
                    <a:pt x="3942" y="11371"/>
                  </a:lnTo>
                  <a:lnTo>
                    <a:pt x="4087" y="11245"/>
                  </a:lnTo>
                  <a:lnTo>
                    <a:pt x="4245" y="11138"/>
                  </a:lnTo>
                  <a:lnTo>
                    <a:pt x="4417" y="11050"/>
                  </a:lnTo>
                  <a:lnTo>
                    <a:pt x="4599" y="10984"/>
                  </a:lnTo>
                  <a:lnTo>
                    <a:pt x="4794" y="10947"/>
                  </a:lnTo>
                  <a:lnTo>
                    <a:pt x="4994" y="10933"/>
                  </a:lnTo>
                  <a:lnTo>
                    <a:pt x="5153" y="10942"/>
                  </a:lnTo>
                  <a:lnTo>
                    <a:pt x="5306" y="10966"/>
                  </a:lnTo>
                  <a:lnTo>
                    <a:pt x="5455" y="11008"/>
                  </a:lnTo>
                  <a:lnTo>
                    <a:pt x="5595" y="11064"/>
                  </a:lnTo>
                  <a:lnTo>
                    <a:pt x="6861" y="9712"/>
                  </a:lnTo>
                  <a:lnTo>
                    <a:pt x="6675" y="9502"/>
                  </a:lnTo>
                  <a:lnTo>
                    <a:pt x="6512" y="9274"/>
                  </a:lnTo>
                  <a:lnTo>
                    <a:pt x="6367" y="9032"/>
                  </a:lnTo>
                  <a:lnTo>
                    <a:pt x="6246" y="8771"/>
                  </a:lnTo>
                  <a:lnTo>
                    <a:pt x="6149" y="8501"/>
                  </a:lnTo>
                  <a:lnTo>
                    <a:pt x="6079" y="8221"/>
                  </a:lnTo>
                  <a:lnTo>
                    <a:pt x="6037" y="7927"/>
                  </a:lnTo>
                  <a:lnTo>
                    <a:pt x="6023" y="7629"/>
                  </a:lnTo>
                  <a:lnTo>
                    <a:pt x="6028" y="7447"/>
                  </a:lnTo>
                  <a:lnTo>
                    <a:pt x="6046" y="7266"/>
                  </a:lnTo>
                  <a:lnTo>
                    <a:pt x="3142" y="6371"/>
                  </a:lnTo>
                  <a:lnTo>
                    <a:pt x="3016" y="6525"/>
                  </a:lnTo>
                  <a:lnTo>
                    <a:pt x="2872" y="6660"/>
                  </a:lnTo>
                  <a:lnTo>
                    <a:pt x="2709" y="6781"/>
                  </a:lnTo>
                  <a:lnTo>
                    <a:pt x="2537" y="6879"/>
                  </a:lnTo>
                  <a:lnTo>
                    <a:pt x="2355" y="6963"/>
                  </a:lnTo>
                  <a:lnTo>
                    <a:pt x="2160" y="7023"/>
                  </a:lnTo>
                  <a:lnTo>
                    <a:pt x="1955" y="7061"/>
                  </a:lnTo>
                  <a:lnTo>
                    <a:pt x="1745" y="7070"/>
                  </a:lnTo>
                  <a:lnTo>
                    <a:pt x="1527" y="7056"/>
                  </a:lnTo>
                  <a:lnTo>
                    <a:pt x="1317" y="7019"/>
                  </a:lnTo>
                  <a:lnTo>
                    <a:pt x="1117" y="6953"/>
                  </a:lnTo>
                  <a:lnTo>
                    <a:pt x="926" y="6865"/>
                  </a:lnTo>
                  <a:lnTo>
                    <a:pt x="749" y="6758"/>
                  </a:lnTo>
                  <a:lnTo>
                    <a:pt x="586" y="6632"/>
                  </a:lnTo>
                  <a:lnTo>
                    <a:pt x="442" y="6483"/>
                  </a:lnTo>
                  <a:lnTo>
                    <a:pt x="312" y="6320"/>
                  </a:lnTo>
                  <a:lnTo>
                    <a:pt x="205" y="6142"/>
                  </a:lnTo>
                  <a:lnTo>
                    <a:pt x="116" y="5956"/>
                  </a:lnTo>
                  <a:lnTo>
                    <a:pt x="51" y="5751"/>
                  </a:lnTo>
                  <a:lnTo>
                    <a:pt x="14" y="5541"/>
                  </a:lnTo>
                  <a:lnTo>
                    <a:pt x="0" y="5322"/>
                  </a:lnTo>
                  <a:lnTo>
                    <a:pt x="14" y="5103"/>
                  </a:lnTo>
                  <a:lnTo>
                    <a:pt x="51" y="4894"/>
                  </a:lnTo>
                  <a:lnTo>
                    <a:pt x="116" y="4693"/>
                  </a:lnTo>
                  <a:lnTo>
                    <a:pt x="205" y="4502"/>
                  </a:lnTo>
                  <a:lnTo>
                    <a:pt x="312" y="4325"/>
                  </a:lnTo>
                  <a:lnTo>
                    <a:pt x="442" y="4162"/>
                  </a:lnTo>
                  <a:lnTo>
                    <a:pt x="586" y="4017"/>
                  </a:lnTo>
                  <a:lnTo>
                    <a:pt x="749" y="3887"/>
                  </a:lnTo>
                  <a:lnTo>
                    <a:pt x="926" y="3780"/>
                  </a:lnTo>
                  <a:lnTo>
                    <a:pt x="1117" y="3691"/>
                  </a:lnTo>
                  <a:lnTo>
                    <a:pt x="1317" y="3631"/>
                  </a:lnTo>
                  <a:lnTo>
                    <a:pt x="1527" y="3589"/>
                  </a:lnTo>
                  <a:lnTo>
                    <a:pt x="1745" y="3575"/>
                  </a:lnTo>
                  <a:lnTo>
                    <a:pt x="1964" y="3589"/>
                  </a:lnTo>
                  <a:lnTo>
                    <a:pt x="2174" y="3631"/>
                  </a:lnTo>
                  <a:lnTo>
                    <a:pt x="2378" y="3691"/>
                  </a:lnTo>
                  <a:lnTo>
                    <a:pt x="2565" y="3780"/>
                  </a:lnTo>
                  <a:lnTo>
                    <a:pt x="2742" y="3887"/>
                  </a:lnTo>
                  <a:lnTo>
                    <a:pt x="2904" y="4017"/>
                  </a:lnTo>
                  <a:lnTo>
                    <a:pt x="3049" y="4162"/>
                  </a:lnTo>
                  <a:lnTo>
                    <a:pt x="3179" y="4325"/>
                  </a:lnTo>
                  <a:lnTo>
                    <a:pt x="3286" y="4502"/>
                  </a:lnTo>
                  <a:lnTo>
                    <a:pt x="3375" y="4693"/>
                  </a:lnTo>
                  <a:lnTo>
                    <a:pt x="3440" y="4894"/>
                  </a:lnTo>
                  <a:lnTo>
                    <a:pt x="3477" y="5103"/>
                  </a:lnTo>
                  <a:lnTo>
                    <a:pt x="3491" y="5322"/>
                  </a:lnTo>
                  <a:lnTo>
                    <a:pt x="3477" y="5537"/>
                  </a:lnTo>
                  <a:lnTo>
                    <a:pt x="6288" y="6399"/>
                  </a:lnTo>
                  <a:lnTo>
                    <a:pt x="6409" y="6152"/>
                  </a:lnTo>
                  <a:lnTo>
                    <a:pt x="6554" y="5923"/>
                  </a:lnTo>
                  <a:lnTo>
                    <a:pt x="6717" y="5704"/>
                  </a:lnTo>
                  <a:lnTo>
                    <a:pt x="6898" y="5504"/>
                  </a:lnTo>
                  <a:lnTo>
                    <a:pt x="7098" y="5322"/>
                  </a:lnTo>
                  <a:lnTo>
                    <a:pt x="7312" y="5159"/>
                  </a:lnTo>
                  <a:lnTo>
                    <a:pt x="7545" y="5010"/>
                  </a:lnTo>
                  <a:lnTo>
                    <a:pt x="7787" y="4889"/>
                  </a:lnTo>
                  <a:lnTo>
                    <a:pt x="8043" y="4786"/>
                  </a:lnTo>
                  <a:lnTo>
                    <a:pt x="8308" y="4702"/>
                  </a:lnTo>
                  <a:lnTo>
                    <a:pt x="8583" y="4651"/>
                  </a:lnTo>
                  <a:lnTo>
                    <a:pt x="8583" y="2764"/>
                  </a:lnTo>
                  <a:lnTo>
                    <a:pt x="8401" y="2689"/>
                  </a:lnTo>
                  <a:lnTo>
                    <a:pt x="8234" y="2591"/>
                  </a:lnTo>
                  <a:lnTo>
                    <a:pt x="8080" y="2470"/>
                  </a:lnTo>
                  <a:lnTo>
                    <a:pt x="7950" y="2330"/>
                  </a:lnTo>
                  <a:lnTo>
                    <a:pt x="7834" y="2177"/>
                  </a:lnTo>
                  <a:lnTo>
                    <a:pt x="7741" y="2004"/>
                  </a:lnTo>
                  <a:lnTo>
                    <a:pt x="7671" y="1818"/>
                  </a:lnTo>
                  <a:lnTo>
                    <a:pt x="7629" y="1622"/>
                  </a:lnTo>
                  <a:lnTo>
                    <a:pt x="7615" y="1422"/>
                  </a:lnTo>
                  <a:lnTo>
                    <a:pt x="7629" y="1226"/>
                  </a:lnTo>
                  <a:lnTo>
                    <a:pt x="7666" y="1044"/>
                  </a:lnTo>
                  <a:lnTo>
                    <a:pt x="7727" y="867"/>
                  </a:lnTo>
                  <a:lnTo>
                    <a:pt x="7810" y="704"/>
                  </a:lnTo>
                  <a:lnTo>
                    <a:pt x="7908" y="555"/>
                  </a:lnTo>
                  <a:lnTo>
                    <a:pt x="8029" y="415"/>
                  </a:lnTo>
                  <a:lnTo>
                    <a:pt x="8164" y="299"/>
                  </a:lnTo>
                  <a:lnTo>
                    <a:pt x="8318" y="196"/>
                  </a:lnTo>
                  <a:lnTo>
                    <a:pt x="8481" y="112"/>
                  </a:lnTo>
                  <a:lnTo>
                    <a:pt x="8657" y="52"/>
                  </a:lnTo>
                  <a:lnTo>
                    <a:pt x="8839" y="14"/>
                  </a:lnTo>
                  <a:lnTo>
                    <a:pt x="9030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  <a:latin typeface="Roboto" panose="02000000000000000000" pitchFamily="2" charset="0"/>
              </a:endParaRPr>
            </a:p>
          </p:txBody>
        </p:sp>
        <p:sp>
          <p:nvSpPr>
            <p:cNvPr id="26" name="TextBox 25"/>
            <p:cNvSpPr txBox="1"/>
            <p:nvPr userDrawn="1"/>
          </p:nvSpPr>
          <p:spPr>
            <a:xfrm>
              <a:off x="1483415" y="12651774"/>
              <a:ext cx="3469586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b="1" i="0" u="none" strike="noStrike" cap="none" spc="0" normalizeH="0" baseline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KẾT</a:t>
              </a:r>
              <a:r>
                <a:rPr kumimoji="0" lang="en-US" sz="3200" b="1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 NỐI </a:t>
              </a:r>
              <a:r>
                <a:rPr kumimoji="0" lang="en-US" sz="2000" i="0" u="none" strike="noStrike" cap="none" spc="0" normalizeH="0" smtClean="0">
                  <a:ln>
                    <a:noFill/>
                  </a:ln>
                  <a:solidFill>
                    <a:schemeClr val="accent3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  <a:sym typeface="Gill Sans"/>
                </a:rPr>
                <a:t>KINH DOANH</a:t>
              </a:r>
              <a:endParaRPr kumimoji="0" lang="en-US" sz="2000" i="0" u="none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  <a:sym typeface="Gill San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0" r:id="rId4"/>
    <p:sldLayoutId id="2147483678" r:id="rId5"/>
    <p:sldLayoutId id="2147483669" r:id="rId6"/>
    <p:sldLayoutId id="2147483671" r:id="rId7"/>
    <p:sldLayoutId id="2147483651" r:id="rId8"/>
    <p:sldLayoutId id="2147483654" r:id="rId9"/>
    <p:sldLayoutId id="2147483655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57" r:id="rId17"/>
    <p:sldLayoutId id="2147483658" r:id="rId18"/>
    <p:sldLayoutId id="2147483659" r:id="rId19"/>
    <p:sldLayoutId id="2147483662" r:id="rId20"/>
    <p:sldLayoutId id="2147483664" r:id="rId2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825500">
        <a:defRPr sz="11600">
          <a:latin typeface="+mn-lt"/>
          <a:ea typeface="+mn-ea"/>
          <a:cs typeface="+mn-cs"/>
          <a:sym typeface="Gill Sans"/>
        </a:defRPr>
      </a:lvl1pPr>
      <a:lvl2pPr indent="228600" algn="ctr" defTabSz="825500">
        <a:defRPr sz="11600">
          <a:latin typeface="+mn-lt"/>
          <a:ea typeface="+mn-ea"/>
          <a:cs typeface="+mn-cs"/>
          <a:sym typeface="Gill Sans"/>
        </a:defRPr>
      </a:lvl2pPr>
      <a:lvl3pPr indent="457200" algn="ctr" defTabSz="825500">
        <a:defRPr sz="11600">
          <a:latin typeface="+mn-lt"/>
          <a:ea typeface="+mn-ea"/>
          <a:cs typeface="+mn-cs"/>
          <a:sym typeface="Gill Sans"/>
        </a:defRPr>
      </a:lvl3pPr>
      <a:lvl4pPr indent="685800" algn="ctr" defTabSz="825500">
        <a:defRPr sz="11600">
          <a:latin typeface="+mn-lt"/>
          <a:ea typeface="+mn-ea"/>
          <a:cs typeface="+mn-cs"/>
          <a:sym typeface="Gill Sans"/>
        </a:defRPr>
      </a:lvl4pPr>
      <a:lvl5pPr indent="914400" algn="ctr" defTabSz="825500">
        <a:defRPr sz="11600">
          <a:latin typeface="+mn-lt"/>
          <a:ea typeface="+mn-ea"/>
          <a:cs typeface="+mn-cs"/>
          <a:sym typeface="Gill Sans"/>
        </a:defRPr>
      </a:lvl5pPr>
      <a:lvl6pPr indent="1143000" algn="ctr" defTabSz="825500">
        <a:defRPr sz="11600">
          <a:latin typeface="+mn-lt"/>
          <a:ea typeface="+mn-ea"/>
          <a:cs typeface="+mn-cs"/>
          <a:sym typeface="Gill Sans"/>
        </a:defRPr>
      </a:lvl6pPr>
      <a:lvl7pPr indent="1371600" algn="ctr" defTabSz="825500">
        <a:defRPr sz="11600">
          <a:latin typeface="+mn-lt"/>
          <a:ea typeface="+mn-ea"/>
          <a:cs typeface="+mn-cs"/>
          <a:sym typeface="Gill Sans"/>
        </a:defRPr>
      </a:lvl7pPr>
      <a:lvl8pPr indent="1600200" algn="ctr" defTabSz="825500">
        <a:defRPr sz="11600">
          <a:latin typeface="+mn-lt"/>
          <a:ea typeface="+mn-ea"/>
          <a:cs typeface="+mn-cs"/>
          <a:sym typeface="Gill Sans"/>
        </a:defRPr>
      </a:lvl8pPr>
      <a:lvl9pPr indent="1828800" algn="ctr" defTabSz="825500">
        <a:defRPr sz="11600">
          <a:latin typeface="+mn-lt"/>
          <a:ea typeface="+mn-ea"/>
          <a:cs typeface="+mn-cs"/>
          <a:sym typeface="Gill Sans"/>
        </a:defRPr>
      </a:lvl9pPr>
    </p:titleStyle>
    <p:bodyStyle>
      <a:lvl1pPr algn="ctr" defTabSz="825500">
        <a:defRPr sz="4800">
          <a:latin typeface="+mn-lt"/>
          <a:ea typeface="+mn-ea"/>
          <a:cs typeface="+mn-cs"/>
          <a:sym typeface="Gill Sans"/>
        </a:defRPr>
      </a:lvl1pPr>
      <a:lvl2pPr algn="ctr" defTabSz="825500">
        <a:defRPr sz="4800">
          <a:latin typeface="+mn-lt"/>
          <a:ea typeface="+mn-ea"/>
          <a:cs typeface="+mn-cs"/>
          <a:sym typeface="Gill Sans"/>
        </a:defRPr>
      </a:lvl2pPr>
      <a:lvl3pPr algn="ctr" defTabSz="825500">
        <a:defRPr sz="4800">
          <a:latin typeface="+mn-lt"/>
          <a:ea typeface="+mn-ea"/>
          <a:cs typeface="+mn-cs"/>
          <a:sym typeface="Gill Sans"/>
        </a:defRPr>
      </a:lvl3pPr>
      <a:lvl4pPr algn="ctr" defTabSz="825500">
        <a:defRPr sz="4800">
          <a:latin typeface="+mn-lt"/>
          <a:ea typeface="+mn-ea"/>
          <a:cs typeface="+mn-cs"/>
          <a:sym typeface="Gill Sans"/>
        </a:defRPr>
      </a:lvl4pPr>
      <a:lvl5pPr algn="ctr" defTabSz="825500">
        <a:defRPr sz="4800">
          <a:latin typeface="+mn-lt"/>
          <a:ea typeface="+mn-ea"/>
          <a:cs typeface="+mn-cs"/>
          <a:sym typeface="Gill Sans"/>
        </a:defRPr>
      </a:lvl5pPr>
      <a:lvl6pPr indent="355600" algn="ctr" defTabSz="825500">
        <a:defRPr sz="4800">
          <a:latin typeface="+mn-lt"/>
          <a:ea typeface="+mn-ea"/>
          <a:cs typeface="+mn-cs"/>
          <a:sym typeface="Gill Sans"/>
        </a:defRPr>
      </a:lvl6pPr>
      <a:lvl7pPr indent="711200" algn="ctr" defTabSz="825500">
        <a:defRPr sz="4800">
          <a:latin typeface="+mn-lt"/>
          <a:ea typeface="+mn-ea"/>
          <a:cs typeface="+mn-cs"/>
          <a:sym typeface="Gill Sans"/>
        </a:defRPr>
      </a:lvl7pPr>
      <a:lvl8pPr indent="1066800" algn="ctr" defTabSz="825500">
        <a:defRPr sz="4800">
          <a:latin typeface="+mn-lt"/>
          <a:ea typeface="+mn-ea"/>
          <a:cs typeface="+mn-cs"/>
          <a:sym typeface="Gill Sans"/>
        </a:defRPr>
      </a:lvl8pPr>
      <a:lvl9pPr indent="1422400" algn="ctr" defTabSz="825500">
        <a:defRPr sz="4800">
          <a:latin typeface="+mn-lt"/>
          <a:ea typeface="+mn-ea"/>
          <a:cs typeface="+mn-cs"/>
          <a:sym typeface="Gill Sans"/>
        </a:defRPr>
      </a:lvl9pPr>
    </p:bodyStyle>
    <p:otherStyle>
      <a:lvl1pPr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825500">
        <a:defRPr sz="24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3D5EF849-E308-4957-B954-F5D9C0083076}" type="datetimeFigureOut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8/21/2016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8A02A428-E144-437A-A120-4E157EB05875}" type="slidenum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7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3D5EF849-E308-4957-B954-F5D9C0083076}" type="datetimeFigureOut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8/21/2016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8A02A428-E144-437A-A120-4E157EB05875}" type="slidenum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1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809" r:id="rId12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6B6E5B34-09A1-2340-B804-FE66B255FC47}" type="datetimeFigureOut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8/21/2016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rtl="0"/>
            <a:fld id="{40F632DD-F5A4-774C-8BCF-EFE5BCBFB4A2}" type="slidenum">
              <a:rPr lang="en-US" kern="1200" smtClean="0">
                <a:solidFill>
                  <a:prstClr val="black">
                    <a:tint val="75000"/>
                  </a:prstClr>
                </a:solidFill>
              </a:rPr>
              <a:pPr defTabSz="1828800"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02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9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49.png"/><Relationship Id="rId4" Type="http://schemas.openxmlformats.org/officeDocument/2006/relationships/image" Target="../media/image1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9" y="923457"/>
            <a:ext cx="6900838" cy="162161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142164" y="1217370"/>
            <a:ext cx="234328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>
                <a:solidFill>
                  <a:srgbClr val="417B5A"/>
                </a:solidFill>
                <a:ea typeface="Roboto" panose="02000000000000000000" pitchFamily="2" charset="0"/>
                <a:cs typeface="Lato" panose="020F0502020204030203" pitchFamily="34" charset="0"/>
              </a:rPr>
              <a:t>MINISTRY OF EDUCATION AND TRAINING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1633092" y="2265690"/>
            <a:ext cx="10573765" cy="0"/>
          </a:xfrm>
          <a:prstGeom prst="line">
            <a:avLst/>
          </a:prstGeom>
          <a:noFill/>
          <a:ln w="38100" cap="flat">
            <a:solidFill>
              <a:srgbClr val="417B5A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/>
          <p:cNvSpPr txBox="1"/>
          <p:nvPr/>
        </p:nvSpPr>
        <p:spPr>
          <a:xfrm>
            <a:off x="3284553" y="5569782"/>
            <a:ext cx="17920203" cy="18723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500" b="1" i="0" u="none" strike="noStrike" cap="none" spc="0" normalizeH="0" baseline="0" smtClean="0">
                <a:ln>
                  <a:noFill/>
                </a:ln>
                <a:solidFill>
                  <a:srgbClr val="417B5A"/>
                </a:solidFill>
                <a:effectLst/>
                <a:uFillTx/>
                <a:latin typeface="+mj-lt"/>
                <a:ea typeface="Roboto" panose="02000000000000000000" pitchFamily="2" charset="0"/>
                <a:cs typeface="Lato" panose="020F0502020204030203" pitchFamily="34" charset="0"/>
                <a:sym typeface="Gill Sans"/>
              </a:rPr>
              <a:t>Capstone</a:t>
            </a:r>
            <a:r>
              <a:rPr kumimoji="0" lang="en-US" sz="11500" b="1" i="0" u="none" strike="noStrike" cap="none" spc="0" normalizeH="0" smtClean="0">
                <a:ln>
                  <a:noFill/>
                </a:ln>
                <a:solidFill>
                  <a:srgbClr val="417B5A"/>
                </a:solidFill>
                <a:effectLst/>
                <a:uFillTx/>
                <a:latin typeface="+mj-lt"/>
                <a:ea typeface="Roboto" panose="02000000000000000000" pitchFamily="2" charset="0"/>
                <a:cs typeface="Lato" panose="020F0502020204030203" pitchFamily="34" charset="0"/>
                <a:sym typeface="Gill Sans"/>
              </a:rPr>
              <a:t> Project</a:t>
            </a:r>
            <a:endParaRPr kumimoji="0" lang="en-US" sz="8000" b="1" i="0" u="none" strike="noStrike" cap="none" spc="0" normalizeH="0" baseline="0" dirty="0">
              <a:ln>
                <a:noFill/>
              </a:ln>
              <a:solidFill>
                <a:srgbClr val="417B5A"/>
              </a:solidFill>
              <a:effectLst/>
              <a:uFillTx/>
              <a:latin typeface="+mj-lt"/>
              <a:ea typeface="Roboto" panose="02000000000000000000" pitchFamily="2" charset="0"/>
              <a:cs typeface="Lato" panose="020F0502020204030203" pitchFamily="34" charset="0"/>
              <a:sym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86989" y="7225077"/>
            <a:ext cx="1792020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smtClean="0">
                <a:solidFill>
                  <a:srgbClr val="5F985D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Summer 2016 </a:t>
            </a:r>
            <a:endParaRPr kumimoji="0" lang="en-US" sz="5400" i="0" u="none" strike="noStrike" cap="none" spc="0" normalizeH="0" baseline="0" dirty="0">
              <a:ln>
                <a:noFill/>
              </a:ln>
              <a:solidFill>
                <a:srgbClr val="5F985D"/>
              </a:solidFill>
              <a:effectLst/>
              <a:uFillTx/>
              <a:latin typeface="+mj-lt"/>
              <a:ea typeface="Roboto" panose="02000000000000000000" pitchFamily="2" charset="0"/>
              <a:cs typeface="Lato" panose="020F0502020204030203" pitchFamily="34" charset="0"/>
              <a:sym typeface="Gill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569337" y="12158495"/>
            <a:ext cx="9350637" cy="10230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600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Hoa Lac, </a:t>
            </a:r>
            <a:r>
              <a:rPr lang="en-US" sz="6000" smtClean="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31</a:t>
            </a:r>
            <a:r>
              <a:rPr lang="en-US" sz="6000" baseline="30000" smtClean="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</a:t>
            </a:r>
            <a:r>
              <a:rPr lang="en-US" sz="6000" smtClean="0">
                <a:solidFill>
                  <a:srgbClr val="5F985D"/>
                </a:solidFill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 August 2016</a:t>
            </a:r>
            <a:endParaRPr lang="en-US" sz="4800">
              <a:solidFill>
                <a:srgbClr val="5F985D"/>
              </a:solidFill>
              <a:effectLst/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8483944" y="6577995"/>
            <a:ext cx="6204849" cy="0"/>
          </a:xfrm>
          <a:prstGeom prst="line">
            <a:avLst/>
          </a:prstGeom>
          <a:noFill/>
          <a:ln w="25400" cap="flat">
            <a:solidFill>
              <a:srgbClr val="5F985D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/>
          <p:nvPr/>
        </p:nvCxnSpPr>
        <p:spPr>
          <a:xfrm>
            <a:off x="9013373" y="8435665"/>
            <a:ext cx="6204849" cy="0"/>
          </a:xfrm>
          <a:prstGeom prst="line">
            <a:avLst/>
          </a:prstGeom>
          <a:noFill/>
          <a:ln w="25400" cap="flat">
            <a:solidFill>
              <a:srgbClr val="27AE6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/>
        </p:nvCxnSpPr>
        <p:spPr>
          <a:xfrm>
            <a:off x="-15436" y="6548361"/>
            <a:ext cx="6204849" cy="0"/>
          </a:xfrm>
          <a:prstGeom prst="line">
            <a:avLst/>
          </a:prstGeom>
          <a:noFill/>
          <a:ln w="25400" cap="flat">
            <a:solidFill>
              <a:srgbClr val="5F985D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>
            <a:off x="20792407" y="9332792"/>
            <a:ext cx="62196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72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3078281" y="11944836"/>
            <a:ext cx="2473391" cy="2473391"/>
            <a:chOff x="23078281" y="11944836"/>
            <a:chExt cx="2473391" cy="2473391"/>
          </a:xfrm>
        </p:grpSpPr>
        <p:sp>
          <p:nvSpPr>
            <p:cNvPr id="48" name="Oval 47"/>
            <p:cNvSpPr/>
            <p:nvPr/>
          </p:nvSpPr>
          <p:spPr>
            <a:xfrm>
              <a:off x="23078281" y="11944836"/>
              <a:ext cx="2473391" cy="2473391"/>
            </a:xfrm>
            <a:prstGeom prst="ellipse">
              <a:avLst/>
            </a:prstGeom>
            <a:solidFill>
              <a:srgbClr val="5F985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3548348" y="12446162"/>
              <a:ext cx="67037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rtl="0" latinLnBrk="1" hangingPunct="0"/>
              <a:r>
                <a:rPr lang="en-US" sz="6600" b="1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24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499770" y="11311394"/>
            <a:ext cx="9884229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Our Idea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636" y="11573534"/>
            <a:ext cx="1117194" cy="1117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629" y="3861918"/>
            <a:ext cx="6161313" cy="6048453"/>
          </a:xfrm>
          <a:prstGeom prst="ellipse">
            <a:avLst/>
          </a:prstGeom>
          <a:ln>
            <a:solidFill>
              <a:srgbClr val="5F985D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2" y="8817428"/>
            <a:ext cx="1435492" cy="12710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554" y="8621958"/>
            <a:ext cx="5095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mtClean="0">
                <a:solidFill>
                  <a:srgbClr val="417B5A"/>
                </a:solidFill>
                <a:latin typeface="+mj-lt"/>
                <a:cs typeface="Times New Roman" panose="02020603050405020304" pitchFamily="18" charset="0"/>
              </a:rPr>
              <a:t>OLIVES</a:t>
            </a:r>
            <a:endParaRPr lang="en-US" sz="4800" b="1" dirty="0">
              <a:solidFill>
                <a:srgbClr val="417B5A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55" y="9800568"/>
            <a:ext cx="3674966" cy="2890160"/>
          </a:xfrm>
          <a:prstGeom prst="rect">
            <a:avLst/>
          </a:prstGeom>
        </p:spPr>
      </p:pic>
      <p:pic>
        <p:nvPicPr>
          <p:cNvPr id="11" name="Free Vector Apple iPhone 5 Mock Up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524" r="-1" b="1"/>
          <a:stretch/>
        </p:blipFill>
        <p:spPr bwMode="auto">
          <a:xfrm flipH="1">
            <a:off x="2990170" y="2772391"/>
            <a:ext cx="2243168" cy="4419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22642575" y="-1055324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041689" y="-14885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10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526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52314" y="1526985"/>
            <a:ext cx="13084628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     Main Objectives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620" y="1796246"/>
            <a:ext cx="1102951" cy="11029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2371" y="4628403"/>
            <a:ext cx="224245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r">
              <a:buFont typeface="Wingdings" panose="05000000000000000000" pitchFamily="2" charset="2"/>
              <a:buChar char="§"/>
            </a:pP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Find </a:t>
            </a:r>
            <a:r>
              <a:rPr lang="en-US" sz="880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and contact with a doctor to get a treatment the way </a:t>
            </a: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easier.</a:t>
            </a:r>
            <a:endParaRPr lang="en-US" sz="880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858" y="8438283"/>
            <a:ext cx="227420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 algn="r">
              <a:buFont typeface="Wingdings" panose="05000000000000000000" pitchFamily="2" charset="2"/>
              <a:buChar char="§"/>
            </a:pP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Check </a:t>
            </a:r>
            <a:r>
              <a:rPr lang="en-US" sz="880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and manage information about the personal medical record’s </a:t>
            </a:r>
            <a:r>
              <a:rPr lang="en-US" sz="88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data.</a:t>
            </a:r>
            <a:endParaRPr lang="en-US" sz="880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11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808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5172" y="351329"/>
            <a:ext cx="7598228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Scope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12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30709" y="2156089"/>
            <a:ext cx="480740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rgbClr val="5F985D"/>
                </a:solidFill>
              </a:rPr>
              <a:t>In scope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sym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88030" y="3997265"/>
            <a:ext cx="8850085" cy="9501025"/>
          </a:xfrm>
          <a:prstGeom prst="rect">
            <a:avLst/>
          </a:prstGeom>
          <a:solidFill>
            <a:schemeClr val="bg1"/>
          </a:solidFill>
          <a:ln w="381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64971" y="4260880"/>
            <a:ext cx="7892143" cy="9433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Medical Record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Prescription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Doctor Page/ App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Patient Page/ App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Admin Page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Notification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Message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Appointment</a:t>
            </a:r>
            <a:endParaRPr lang="vi-VN" sz="6100" smtClean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100" smtClean="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Statistic</a:t>
            </a:r>
            <a:endParaRPr lang="vi-VN" sz="6100" dirty="0">
              <a:solidFill>
                <a:srgbClr val="5F985D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15305" y="2171540"/>
            <a:ext cx="5725926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rgbClr val="5F985D"/>
                </a:solidFill>
              </a:rPr>
              <a:t>Out scope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sym typeface="Gill San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191146" y="3997264"/>
            <a:ext cx="8850085" cy="9501025"/>
          </a:xfrm>
          <a:prstGeom prst="rect">
            <a:avLst/>
          </a:prstGeom>
          <a:solidFill>
            <a:srgbClr val="5F985D"/>
          </a:solidFill>
          <a:ln w="381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871500" y="4252786"/>
            <a:ext cx="12192000" cy="40164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Payment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Video Call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Around Here</a:t>
            </a:r>
          </a:p>
          <a:p>
            <a:pPr marL="857250" lvl="0" indent="-8572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60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Native mobile apps</a:t>
            </a:r>
            <a:endParaRPr lang="vi-VN" sz="60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260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91594" y="12112229"/>
            <a:ext cx="20872463" cy="1579920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9600">
                <a:solidFill>
                  <a:srgbClr val="5F985D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System Proposal</a:t>
            </a:r>
          </a:p>
        </p:txBody>
      </p:sp>
      <p:sp>
        <p:nvSpPr>
          <p:cNvPr id="33" name="Oval 3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13</a:t>
            </a:r>
            <a:endParaRPr lang="en-US" sz="6600" b="1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94" y="150653"/>
            <a:ext cx="21286687" cy="1175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2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36984686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14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442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terativeMode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700"/>
            <a:ext cx="24384000" cy="1192001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1527971"/>
            <a:ext cx="24384000" cy="2292189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endParaRPr lang="en-US" sz="960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760596" y="12441452"/>
            <a:ext cx="16862807" cy="132556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1500">
              <a:solidFill>
                <a:schemeClr val="bg1"/>
              </a:solidFill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22645" y="11793143"/>
            <a:ext cx="1430872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84200" rtl="0" latinLnBrk="1" hangingPunct="0"/>
            <a:r>
              <a:rPr lang="en-US" sz="10000">
                <a:solidFill>
                  <a:schemeClr val="bg1"/>
                </a:solidFill>
                <a:ea typeface="Lato Light" panose="020F0502020204030203" pitchFamily="34" charset="0"/>
                <a:cs typeface="Lato Light" panose="020F0502020204030203" pitchFamily="34" charset="0"/>
              </a:rPr>
              <a:t>Software Process Model</a:t>
            </a:r>
          </a:p>
        </p:txBody>
      </p:sp>
      <p:sp>
        <p:nvSpPr>
          <p:cNvPr id="9" name="Oval 8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  <a:ln>
            <a:solidFill>
              <a:srgbClr val="5F985D"/>
            </a:solidFill>
          </a:ln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15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7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39559"/>
            <a:ext cx="24384000" cy="195942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78749" y="586554"/>
            <a:ext cx="769954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115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Team Work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2984" y="833472"/>
            <a:ext cx="1371600" cy="137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9007" y="3095542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26" y="3177452"/>
            <a:ext cx="1952812" cy="15622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70061" y="3286253"/>
            <a:ext cx="1642789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Time: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</a:t>
            </a:r>
            <a:r>
              <a:rPr lang="en-US" sz="880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hours/day, 5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days/week.</a:t>
            </a:r>
            <a:endParaRPr lang="en-US" sz="8000">
              <a:solidFill>
                <a:srgbClr val="5F985D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20240" y="5181036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85" y="5243753"/>
            <a:ext cx="1547547" cy="15475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70061" y="5324814"/>
            <a:ext cx="169232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Location: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105R – Anpha building.</a:t>
            </a:r>
            <a:endParaRPr lang="en-US" sz="8000">
              <a:solidFill>
                <a:srgbClr val="5F985D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72894" y="7286544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72572" y="7411417"/>
            <a:ext cx="891942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Communication:</a:t>
            </a:r>
            <a:endParaRPr lang="en-US" sz="8000">
              <a:solidFill>
                <a:srgbClr val="5F985D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27" y="7453963"/>
            <a:ext cx="1470105" cy="14701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087" y="7353522"/>
            <a:ext cx="1624443" cy="16244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010" y="7169149"/>
            <a:ext cx="1993187" cy="199318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449" y="7407416"/>
            <a:ext cx="1516652" cy="15166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391" y="7430023"/>
            <a:ext cx="1389532" cy="13895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213" y="7378394"/>
            <a:ext cx="1572899" cy="144116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270061" y="9498020"/>
            <a:ext cx="176590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Meeting </a:t>
            </a:r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supervisor: </a:t>
            </a:r>
            <a:r>
              <a:rPr lang="en-US" sz="880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Once a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week.</a:t>
            </a:r>
            <a:endParaRPr lang="en-US" sz="8800">
              <a:solidFill>
                <a:srgbClr val="5F98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70061" y="11596977"/>
            <a:ext cx="157818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800" b="1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Teambuilding: </a:t>
            </a:r>
            <a:r>
              <a:rPr lang="en-US" sz="880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Once a </a:t>
            </a:r>
            <a:r>
              <a:rPr lang="en-US" sz="8800" smtClean="0">
                <a:solidFill>
                  <a:srgbClr val="5F985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month. </a:t>
            </a:r>
            <a:endParaRPr lang="en-US" sz="8800">
              <a:solidFill>
                <a:srgbClr val="5F985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89813" y="9392052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34172" y="11520152"/>
            <a:ext cx="1698172" cy="16002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63" y="9561632"/>
            <a:ext cx="1283631" cy="128363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2" y="11635096"/>
            <a:ext cx="1462560" cy="1462560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16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6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6571" y="11512359"/>
            <a:ext cx="23774401" cy="195942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45029" y="11562061"/>
            <a:ext cx="2237014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Project Plan 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569" y="535798"/>
            <a:ext cx="20756889" cy="1070538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961553" y="-420077"/>
            <a:ext cx="2278837" cy="1911750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08421" y="9948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17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25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37471" y="256551"/>
            <a:ext cx="26872615" cy="187230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                          Project </a:t>
            </a:r>
            <a:r>
              <a:rPr lang="en-GB" sz="1150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Tools 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4" name="Picture 2" descr="C:\Users\Cuong\Desktop\tải xuống (3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32" y="3802699"/>
            <a:ext cx="2093370" cy="20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Cuong\Desktop\tải xuống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54" y="3736625"/>
            <a:ext cx="1944813" cy="211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Cuong\Desktop\imag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663" y="3996191"/>
            <a:ext cx="1714004" cy="170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7317" y="618302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Google Chrome 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8623" y="6167232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dirty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Microsoft Office 2013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155" y="4143882"/>
            <a:ext cx="3854035" cy="1558694"/>
          </a:xfrm>
          <a:prstGeom prst="rect">
            <a:avLst/>
          </a:prstGeom>
        </p:spPr>
      </p:pic>
      <p:pic>
        <p:nvPicPr>
          <p:cNvPr id="12" name="Picture 6" descr="C:\Users\Cuong\Desktop\images (2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630" y="3408051"/>
            <a:ext cx="2445253" cy="244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:\Users\Cuong\Desktop\github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5838" y="9142046"/>
            <a:ext cx="2587654" cy="172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96" y="8982833"/>
            <a:ext cx="2781512" cy="1513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91" y="9280104"/>
            <a:ext cx="2436811" cy="135243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349929" y="6175127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Enterprise Architect 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162594" y="6167232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Astah Professional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075521" y="6167232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Redmine 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7316" y="11029659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Tortoisegit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544400" y="11029659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SmartSVN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349928" y="11029659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GitHub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372" y="9142046"/>
            <a:ext cx="1552191" cy="155219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226" y="9275621"/>
            <a:ext cx="2204657" cy="159152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5143155" y="11029135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Sublime text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0223892" y="11029135"/>
            <a:ext cx="3739473" cy="159181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Notepad ++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-814564" y="-479071"/>
            <a:ext cx="2278837" cy="1911750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58994" y="58994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18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54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07652" y="545683"/>
            <a:ext cx="11802997" cy="187230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Project Tools 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01" y="8656796"/>
            <a:ext cx="2052521" cy="2052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579" y="8842319"/>
            <a:ext cx="3050736" cy="1601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177" y="8892771"/>
            <a:ext cx="1861457" cy="18665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217" y="3592499"/>
            <a:ext cx="4631832" cy="15801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69" y="2739374"/>
            <a:ext cx="2891864" cy="2891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4986" y="3197982"/>
            <a:ext cx="1974648" cy="19746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954" y="2985052"/>
            <a:ext cx="3686966" cy="2400508"/>
          </a:xfrm>
          <a:prstGeom prst="rect">
            <a:avLst/>
          </a:prstGeom>
        </p:spPr>
      </p:pic>
      <p:pic>
        <p:nvPicPr>
          <p:cNvPr id="18" name="Picture 9" descr="C:\Users\Cuong\Desktop\tải xuống (7)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969" y="8892771"/>
            <a:ext cx="3027575" cy="181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1472907" y="5649340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Source tree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33397" y="5649341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Navicat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793887" y="5649342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Web Pack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454377" y="5649342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Postman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72907" y="11208869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HTML &amp; CSS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33397" y="11208868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Xcode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793886" y="1115682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Visual Studio community 2015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8454377" y="1115682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Visual studio code</a:t>
            </a:r>
            <a:endParaRPr lang="en-GB" sz="3600" dirty="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19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7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163211" y="3604567"/>
            <a:ext cx="182771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0" b="1" smtClean="0">
                <a:solidFill>
                  <a:srgbClr val="5F985D"/>
                </a:solidFill>
              </a:rPr>
              <a:t>Olives</a:t>
            </a:r>
            <a:endParaRPr lang="en-US" sz="22000" b="1">
              <a:solidFill>
                <a:srgbClr val="5F985D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06687" y="6789619"/>
            <a:ext cx="25897114" cy="2416629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12773" y="6889938"/>
            <a:ext cx="2047602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b="1" smtClean="0">
                <a:solidFill>
                  <a:schemeClr val="bg1"/>
                </a:solidFill>
              </a:rPr>
              <a:t>Healthcare Connected</a:t>
            </a:r>
            <a:endParaRPr lang="en-US" sz="13800" b="1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3078281" y="11944836"/>
            <a:ext cx="2473391" cy="2473391"/>
            <a:chOff x="23078281" y="11944836"/>
            <a:chExt cx="2473391" cy="2473391"/>
          </a:xfrm>
        </p:grpSpPr>
        <p:sp>
          <p:nvSpPr>
            <p:cNvPr id="26" name="Oval 25"/>
            <p:cNvSpPr/>
            <p:nvPr/>
          </p:nvSpPr>
          <p:spPr>
            <a:xfrm>
              <a:off x="23078281" y="11944836"/>
              <a:ext cx="2473391" cy="2473391"/>
            </a:xfrm>
            <a:prstGeom prst="ellipse">
              <a:avLst/>
            </a:prstGeom>
            <a:solidFill>
              <a:srgbClr val="5F985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3548348" y="12446162"/>
              <a:ext cx="67037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rtl="0" latinLnBrk="1" hangingPunct="0"/>
              <a:r>
                <a:rPr lang="en-US" sz="6600" b="1" smtClean="0">
                  <a:solidFill>
                    <a:schemeClr val="bg1"/>
                  </a:solidFill>
                </a:rPr>
                <a:t>2</a:t>
              </a:r>
              <a:endParaRPr lang="en-US" sz="66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648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0520" y="985949"/>
            <a:ext cx="18376348" cy="187230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115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 Technologies</a:t>
            </a:r>
            <a:endParaRPr lang="en-GB" sz="115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2" y="4297514"/>
            <a:ext cx="3950540" cy="395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26" y="5128810"/>
            <a:ext cx="6026561" cy="2278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797" y="5254703"/>
            <a:ext cx="2833859" cy="2359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218" y="4830333"/>
            <a:ext cx="2875489" cy="28754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10198" y="8241667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Microsoft ASP.NET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07918" y="8241666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SQL Server Express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63227" y="8248054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Type script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918536" y="8215073"/>
            <a:ext cx="3739473" cy="1576025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00" smtClean="0">
                <a:solidFill>
                  <a:srgbClr val="5F985D"/>
                </a:solidFill>
                <a:latin typeface="+mj-lt"/>
                <a:cs typeface="Segoe UI" panose="020B0502040204020203" pitchFamily="34" charset="0"/>
              </a:rPr>
              <a:t>AngularJS2</a:t>
            </a:r>
            <a:endParaRPr lang="en-GB" sz="3600">
              <a:solidFill>
                <a:srgbClr val="5F985D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20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3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07652" y="5637482"/>
            <a:ext cx="18376348" cy="265713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GB" sz="16600" smtClean="0">
                <a:solidFill>
                  <a:schemeClr val="bg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 Risk Management</a:t>
            </a:r>
            <a:endParaRPr lang="en-GB" sz="16600" dirty="0">
              <a:solidFill>
                <a:schemeClr val="bg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21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86984"/>
              </p:ext>
            </p:extLst>
          </p:nvPr>
        </p:nvGraphicFramePr>
        <p:xfrm>
          <a:off x="0" y="2"/>
          <a:ext cx="24384001" cy="1371847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86928"/>
                <a:gridCol w="3383043"/>
                <a:gridCol w="5011911"/>
                <a:gridCol w="5271247"/>
                <a:gridCol w="3922700"/>
                <a:gridCol w="1967112"/>
                <a:gridCol w="1506071"/>
                <a:gridCol w="2034989"/>
              </a:tblGrid>
              <a:tr h="8929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No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Description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Root Cause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Avoidance Plan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Contingency plan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Probability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Impact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Status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3631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R1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project is not on time.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Underestimate time of project.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The scope of project is too big for team.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Spend too much time to research and study but don’t start coding.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Keep track with capstone’s deadline.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Ask supervisor for advice to define suitable scope.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Put high priority on main functions.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Start coding as early as possible.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Work together for tracking schedule.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Low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High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855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R2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The domain name has been bought.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The domain name for the website has been bought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Check the available of the domain name before decide to use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Have some back up domain name so we can use it if need. 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Low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526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R3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Change version of iOS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Release new version of iOS with a lot of changes.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Can’t be avoid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Always make code clean so we can change it easier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High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380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R4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Difficult Problems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Project has technical issue which wastes time and cost to investigate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Learning technology clearly before starting project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Limit related function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13502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R5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Changes of team member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New member join or old member out.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Minimum the changes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Require the member who left hand over the work carefully 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High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  <a:tr h="2393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>
                          <a:effectLst/>
                        </a:rPr>
                        <a:t>R6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Total cost increase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The total amount of money increase and can’t be controlled.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Have good plan to control the cost and make prediction about the total cost carefully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 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QA check the report about the money used carefully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Medium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95325" algn="l"/>
                        </a:tabLst>
                      </a:pPr>
                      <a:r>
                        <a:rPr lang="en-US" sz="3000">
                          <a:effectLst/>
                        </a:rPr>
                        <a:t>Close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36298" marR="36298" marT="0" marB="0"/>
                </a:tc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240178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22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388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30108880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23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0591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40178" y="12446162"/>
            <a:ext cx="115608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24</a:t>
            </a:r>
          </a:p>
          <a:p>
            <a:pPr rtl="0" latinLnBrk="1" hangingPunct="0"/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149" y="855406"/>
            <a:ext cx="11019503" cy="203527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71052" y="1887791"/>
            <a:ext cx="10515600" cy="72463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sz="9600" smtClean="0">
                <a:solidFill>
                  <a:schemeClr val="bg1"/>
                </a:solidFill>
                <a:cs typeface="Segoe UI" panose="020B0502040204020203" pitchFamily="34" charset="0"/>
              </a:rPr>
              <a:t>Use Case Diagram</a:t>
            </a:r>
            <a:endParaRPr lang="en-GB" sz="96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4691" y="4306529"/>
            <a:ext cx="11021961" cy="383458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864736" y="4894158"/>
            <a:ext cx="1799303" cy="1799303"/>
            <a:chOff x="1864736" y="4894158"/>
            <a:chExt cx="1799303" cy="1799303"/>
          </a:xfrm>
        </p:grpSpPr>
        <p:sp>
          <p:nvSpPr>
            <p:cNvPr id="12" name="Oval 11"/>
            <p:cNvSpPr/>
            <p:nvPr/>
          </p:nvSpPr>
          <p:spPr>
            <a:xfrm>
              <a:off x="1864736" y="4894158"/>
              <a:ext cx="1799303" cy="1799303"/>
            </a:xfrm>
            <a:prstGeom prst="ellipse">
              <a:avLst/>
            </a:prstGeom>
            <a:solidFill>
              <a:srgbClr val="5F985D"/>
            </a:solidFill>
            <a:ln w="12700" cap="flat">
              <a:solidFill>
                <a:schemeClr val="bg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97350" y="5280237"/>
              <a:ext cx="1534074" cy="111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0" i="0" u="none" strike="noStrike" cap="none" spc="0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rPr>
                <a:t>100</a:t>
              </a:r>
              <a:endParaRPr kumimoji="0" lang="en-US" sz="6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238329" y="6903297"/>
            <a:ext cx="305211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Use</a:t>
            </a:r>
            <a:r>
              <a:rPr kumimoji="0" lang="en-US" sz="56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case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82189" y="4448974"/>
            <a:ext cx="5343245" cy="3549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Guest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Doctor</a:t>
            </a:r>
          </a:p>
          <a:p>
            <a:pPr marL="685800" marR="0" indent="-68580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mtClean="0">
                <a:solidFill>
                  <a:schemeClr val="bg1"/>
                </a:solidFill>
              </a:rPr>
              <a:t>Patient</a:t>
            </a:r>
          </a:p>
          <a:p>
            <a:pPr marL="685800" indent="-685800" algn="l" rtl="0" latinLnBrk="1" hangingPunct="0">
              <a:buFont typeface="Wingdings" panose="05000000000000000000" pitchFamily="2" charset="2"/>
              <a:buChar char="§"/>
            </a:pPr>
            <a:r>
              <a:rPr lang="en-US" smtClean="0">
                <a:solidFill>
                  <a:schemeClr val="bg1"/>
                </a:solidFill>
              </a:rPr>
              <a:t>Admin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409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prstClr val="black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695" y="3231326"/>
            <a:ext cx="5148694" cy="55306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431" y="2118937"/>
            <a:ext cx="3840780" cy="6831466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25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65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336477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prstClr val="black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414" y="2179529"/>
            <a:ext cx="6438620" cy="8906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49" y="2179529"/>
            <a:ext cx="5018402" cy="1076345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26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0628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336477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prstClr val="black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3254" y="2194053"/>
            <a:ext cx="4157616" cy="748145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27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1834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434915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8" y="2179529"/>
            <a:ext cx="5260368" cy="5096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353" y="2179528"/>
            <a:ext cx="8335818" cy="644558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28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5474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Guest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398" y="5333530"/>
            <a:ext cx="5062600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28408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Login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Register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Search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0"/>
            <a:ext cx="506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Profile Doctor</a:t>
            </a:r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542" y="5351683"/>
            <a:ext cx="8092548" cy="165055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542" y="2380669"/>
            <a:ext cx="7112000" cy="2550638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29</a:t>
            </a:r>
          </a:p>
          <a:p>
            <a:pPr rtl="0" latinLnBrk="1" hangingPunct="0"/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147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1285" y="849374"/>
            <a:ext cx="7702901" cy="1981044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1286" y="1175657"/>
            <a:ext cx="7702901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Team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Member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118114" y="11944836"/>
            <a:ext cx="2473391" cy="2473391"/>
            <a:chOff x="-1118114" y="11944836"/>
            <a:chExt cx="2473391" cy="2473391"/>
          </a:xfrm>
        </p:grpSpPr>
        <p:sp>
          <p:nvSpPr>
            <p:cNvPr id="6" name="Oval 5"/>
            <p:cNvSpPr/>
            <p:nvPr/>
          </p:nvSpPr>
          <p:spPr>
            <a:xfrm>
              <a:off x="-1118114" y="11944836"/>
              <a:ext cx="2473391" cy="2473391"/>
            </a:xfrm>
            <a:prstGeom prst="ellipse">
              <a:avLst/>
            </a:prstGeom>
            <a:solidFill>
              <a:srgbClr val="5F985D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40910" y="12418107"/>
              <a:ext cx="67037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rtl="0" latinLnBrk="1" hangingPunct="0"/>
              <a:r>
                <a:rPr lang="en-US" sz="6600" b="1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792187" y="10905502"/>
            <a:ext cx="5741098" cy="1333698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4000">
                <a:solidFill>
                  <a:srgbClr val="5F985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Mr </a:t>
            </a:r>
            <a:r>
              <a:rPr lang="en-US" sz="4000" smtClean="0">
                <a:solidFill>
                  <a:srgbClr val="5F985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Phan Trường Lâm</a:t>
            </a:r>
            <a:endParaRPr lang="en-GB" sz="4000" dirty="0">
              <a:solidFill>
                <a:srgbClr val="5F985D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4000" smtClean="0">
                <a:solidFill>
                  <a:srgbClr val="5F985D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Supervisor</a:t>
            </a:r>
            <a:endParaRPr lang="en-GB" sz="4000" dirty="0">
              <a:solidFill>
                <a:srgbClr val="5F985D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9" t="25261" r="30218" b="43424"/>
          <a:stretch/>
        </p:blipFill>
        <p:spPr>
          <a:xfrm>
            <a:off x="9489850" y="902971"/>
            <a:ext cx="3747772" cy="3657600"/>
          </a:xfrm>
          <a:prstGeom prst="ellipse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2" t="7058" r="10657" b="52158"/>
          <a:stretch/>
        </p:blipFill>
        <p:spPr>
          <a:xfrm>
            <a:off x="14591800" y="7620387"/>
            <a:ext cx="3798277" cy="3657600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50" y="7583679"/>
            <a:ext cx="3843783" cy="3657600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10588" r="9564" b="31961"/>
          <a:stretch/>
        </p:blipFill>
        <p:spPr>
          <a:xfrm>
            <a:off x="19744256" y="1181167"/>
            <a:ext cx="3620150" cy="3657600"/>
          </a:xfrm>
          <a:prstGeom prst="ellipse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6" t="32033" r="40062" b="46594"/>
          <a:stretch/>
        </p:blipFill>
        <p:spPr>
          <a:xfrm>
            <a:off x="19744256" y="7620387"/>
            <a:ext cx="3775533" cy="3657600"/>
          </a:xfrm>
          <a:prstGeom prst="ellipse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10392" r="78873" b="61569"/>
          <a:stretch/>
        </p:blipFill>
        <p:spPr>
          <a:xfrm>
            <a:off x="14638647" y="758392"/>
            <a:ext cx="3704584" cy="3657600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8955260" y="4946257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Phạm Đức Thắng 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Leader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194066" y="4950476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Bùi Quốc Trọng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453981" y="4946257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Phạm Minh Tuấn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194066" y="11812813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Nguyễn Văn Hưng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55259" y="11798115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Nguyễn Duy Linh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453981" y="11812813"/>
            <a:ext cx="4440719" cy="1210588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Trần Ánh Dương</a:t>
            </a:r>
          </a:p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3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Team Member</a:t>
            </a:r>
            <a:endParaRPr lang="en-GB" sz="3600" dirty="0"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18" y="3388659"/>
            <a:ext cx="5859875" cy="695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14" y="2817706"/>
            <a:ext cx="9082968" cy="31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416" y="6569535"/>
            <a:ext cx="9082968" cy="274070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812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95" y="2380668"/>
            <a:ext cx="8970878" cy="1709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96" y="5052905"/>
            <a:ext cx="9030284" cy="129855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6593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334572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87" y="2380668"/>
            <a:ext cx="4324954" cy="1390844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70237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4212" y="434708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96176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35168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07" y="2380452"/>
            <a:ext cx="9547910" cy="3154220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05" y="5992391"/>
            <a:ext cx="9547910" cy="2651414"/>
          </a:xfr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05" y="9503505"/>
            <a:ext cx="9547910" cy="218600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890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535168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347" y="6444608"/>
            <a:ext cx="8484866" cy="4406212"/>
          </a:xfrm>
          <a:prstGeom prst="rect">
            <a:avLst/>
          </a:prstGeom>
        </p:spPr>
      </p:pic>
      <p:pic>
        <p:nvPicPr>
          <p:cNvPr id="20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344" y="2179530"/>
            <a:ext cx="8484868" cy="4063028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874" y="8112695"/>
            <a:ext cx="3790726" cy="2709616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1432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26" y="2358840"/>
            <a:ext cx="8642460" cy="219262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826" y="5534670"/>
            <a:ext cx="8682876" cy="393283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1700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36" y="6861313"/>
            <a:ext cx="8036560" cy="5595474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735" y="2179528"/>
            <a:ext cx="8036562" cy="407825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1172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21" y="2380669"/>
            <a:ext cx="8280258" cy="4352026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1139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21" y="2380670"/>
            <a:ext cx="8287954" cy="4528132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22" y="7628929"/>
            <a:ext cx="8275276" cy="4170218"/>
          </a:xfr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39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25193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43212468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219981" y="12510033"/>
            <a:ext cx="6703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4701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480" y="2375720"/>
            <a:ext cx="8733892" cy="6108576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03844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09" y="2380668"/>
            <a:ext cx="8169182" cy="4406212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09" y="7842777"/>
            <a:ext cx="8241974" cy="4391362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73412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347" y="2179528"/>
            <a:ext cx="9640646" cy="4191584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852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631350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60" y="2368390"/>
            <a:ext cx="9029144" cy="5705424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042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267" y="2380668"/>
            <a:ext cx="8348134" cy="28238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18" y="6157878"/>
            <a:ext cx="8368628" cy="2810016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57036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55" y="2381174"/>
            <a:ext cx="8696606" cy="6121272"/>
          </a:xfrm>
        </p:spPr>
      </p:pic>
      <p:sp>
        <p:nvSpPr>
          <p:cNvPr id="19" name="Oval 18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1306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27" y="2383461"/>
            <a:ext cx="7704526" cy="3951430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28" y="7038977"/>
            <a:ext cx="7707884" cy="4773718"/>
          </a:xfrm>
        </p:spPr>
      </p:pic>
      <p:sp>
        <p:nvSpPr>
          <p:cNvPr id="19" name="Oval 18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404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9" y="7253779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87" y="2380669"/>
            <a:ext cx="7774666" cy="458231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8474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82831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0" y="2179529"/>
            <a:ext cx="8412576" cy="2186602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9419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82831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549" y="6334891"/>
            <a:ext cx="9392242" cy="4871418"/>
          </a:xfrm>
          <a:prstGeom prst="rect">
            <a:avLst/>
          </a:prstGeom>
        </p:spPr>
      </p:pic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548" y="2179528"/>
            <a:ext cx="7849696" cy="2896004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49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643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kumimoji="0" lang="en-US" sz="96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8290581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219982" y="12510033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5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1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2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4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5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6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7</a:t>
            </a:r>
            <a:endParaRPr kumimoji="0" lang="en-US" sz="5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286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926636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5310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1024957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54" y="2380668"/>
            <a:ext cx="3905796" cy="2286320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15485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1123277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Accept patient request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Patient Daily Record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Diary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Patient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Comment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233" y="2380669"/>
            <a:ext cx="9050234" cy="1845890"/>
          </a:xfr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341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Doctor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76398" y="2217589"/>
            <a:ext cx="6221308" cy="3444918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12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Setting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95" y="2179529"/>
            <a:ext cx="8584746" cy="512212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76399" y="3486492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94" y="11922016"/>
            <a:ext cx="4401164" cy="819264"/>
          </a:xfrm>
          <a:prstGeom prst="rect">
            <a:avLst/>
          </a:prstGeom>
        </p:spPr>
      </p:pic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95" y="7875524"/>
            <a:ext cx="4288582" cy="3445528"/>
          </a:xfrm>
        </p:spPr>
      </p:pic>
      <p:sp>
        <p:nvSpPr>
          <p:cNvPr id="22" name="TextBox 21"/>
          <p:cNvSpPr txBox="1"/>
          <p:nvPr/>
        </p:nvSpPr>
        <p:spPr>
          <a:xfrm>
            <a:off x="1676399" y="4592316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sz="4000" dirty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out</a:t>
            </a:r>
            <a:endParaRPr lang="en-GB" sz="4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4397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990" y="2179529"/>
            <a:ext cx="5221132" cy="51069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966" y="2179528"/>
            <a:ext cx="4450576" cy="791609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285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94" y="2179528"/>
            <a:ext cx="4072424" cy="72434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19" y="2179528"/>
            <a:ext cx="6505302" cy="495948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730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0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612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219" y="2437794"/>
            <a:ext cx="4402134" cy="7829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426" y="2437795"/>
            <a:ext cx="7112000" cy="255063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47468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325584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466422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41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832" y="3950933"/>
            <a:ext cx="8092548" cy="1650558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42" y="5751995"/>
            <a:ext cx="4149800" cy="73811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180" y="5765535"/>
            <a:ext cx="4177008" cy="74295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314" y="2172674"/>
            <a:ext cx="6108904" cy="173430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4825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4299406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466422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5258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Profile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636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36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43" y="5025722"/>
            <a:ext cx="4341462" cy="7722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343" y="1360271"/>
            <a:ext cx="10679474" cy="3343482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758" y="5015186"/>
            <a:ext cx="8741272" cy="2485900"/>
          </a:xfrm>
        </p:spPr>
      </p:pic>
      <p:pic>
        <p:nvPicPr>
          <p:cNvPr id="23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758" y="8136136"/>
            <a:ext cx="8741272" cy="212056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80095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4299406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401" y="3466422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5258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Profile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9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0" y="2579638"/>
            <a:ext cx="6639604" cy="2394612"/>
          </a:xfrm>
        </p:spPr>
      </p:pic>
      <p:pic>
        <p:nvPicPr>
          <p:cNvPr id="2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9841" y="2579638"/>
            <a:ext cx="6287114" cy="23946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1" y="6159991"/>
            <a:ext cx="3719090" cy="661502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639" y="6159989"/>
            <a:ext cx="3719090" cy="661502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59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6640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99851"/>
            <a:ext cx="12409714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85" y="6707888"/>
            <a:ext cx="7220358" cy="6543646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871" y="599851"/>
            <a:ext cx="6858000" cy="6432517"/>
          </a:xfrm>
          <a:prstGeom prst="ellips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84401" y="6718970"/>
            <a:ext cx="12118928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smtClean="0">
                <a:solidFill>
                  <a:srgbClr val="5F985D"/>
                </a:solidFill>
              </a:rPr>
              <a:t>Q</a:t>
            </a:r>
            <a:r>
              <a:rPr lang="vi-VN" sz="9600" smtClean="0">
                <a:solidFill>
                  <a:srgbClr val="5F985D"/>
                </a:solidFill>
              </a:rPr>
              <a:t>uá tải</a:t>
            </a:r>
            <a:r>
              <a:rPr lang="en-US" sz="9600" smtClean="0">
                <a:solidFill>
                  <a:srgbClr val="5F985D"/>
                </a:solidFill>
              </a:rPr>
              <a:t> giường bệnh</a:t>
            </a:r>
          </a:p>
          <a:p>
            <a:r>
              <a:rPr lang="vi-VN" sz="9600" smtClean="0">
                <a:solidFill>
                  <a:srgbClr val="5F985D"/>
                </a:solidFill>
              </a:rPr>
              <a:t> </a:t>
            </a:r>
            <a:r>
              <a:rPr lang="en-US" sz="9600" smtClean="0">
                <a:solidFill>
                  <a:srgbClr val="5F985D"/>
                </a:solidFill>
              </a:rPr>
              <a:t>        </a:t>
            </a:r>
            <a:r>
              <a:rPr lang="vi-VN" sz="9600" smtClean="0">
                <a:solidFill>
                  <a:srgbClr val="5F985D"/>
                </a:solidFill>
              </a:rPr>
              <a:t>lên tới </a:t>
            </a:r>
            <a:r>
              <a:rPr lang="vi-VN" sz="11500" b="1" smtClean="0">
                <a:solidFill>
                  <a:srgbClr val="5F985D"/>
                </a:solidFill>
              </a:rPr>
              <a:t>120% </a:t>
            </a:r>
            <a:endParaRPr lang="en-US" sz="5400" b="1">
              <a:solidFill>
                <a:srgbClr val="5F985D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6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58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53160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9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688" y="2179529"/>
            <a:ext cx="5034104" cy="89539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29" y="2179528"/>
            <a:ext cx="6379754" cy="555629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735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52018" y="531605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9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1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186" y="2592107"/>
            <a:ext cx="4046920" cy="7198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98" y="2579639"/>
            <a:ext cx="8525528" cy="3585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009" y="7318098"/>
            <a:ext cx="8581718" cy="414210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68077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633489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706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72183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15" y="2685991"/>
            <a:ext cx="9149122" cy="3022478"/>
          </a:xfrm>
          <a:prstGeom prst="rect">
            <a:avLst/>
          </a:prstGeom>
        </p:spPr>
      </p:pic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14" y="7318097"/>
            <a:ext cx="9149124" cy="2540674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335" y="2685991"/>
            <a:ext cx="4493306" cy="799209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88520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633489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706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686" y="1416033"/>
            <a:ext cx="4526688" cy="80514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280" y="1309890"/>
            <a:ext cx="9035632" cy="433375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6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>
                <a:solidFill>
                  <a:srgbClr val="FFFFFF"/>
                </a:solidFill>
                <a:latin typeface="Roboto"/>
              </a:rPr>
              <a:t>6</a:t>
            </a:r>
            <a:r>
              <a:rPr lang="en-US" sz="6600" b="1" smtClean="0">
                <a:solidFill>
                  <a:srgbClr val="FFFFFF"/>
                </a:solidFill>
                <a:latin typeface="Roboto"/>
              </a:rPr>
              <a:t>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0593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633489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8"/>
            <a:ext cx="5706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295" y="2179528"/>
            <a:ext cx="7306170" cy="384250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295" y="6936141"/>
            <a:ext cx="5277586" cy="37724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684" y="2205361"/>
            <a:ext cx="4532812" cy="806236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4017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smtClean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</a:t>
            </a:r>
            <a:r>
              <a:rPr lang="en-US" sz="4000" kern="1200" smtClean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 </a:t>
            </a:r>
            <a:r>
              <a:rPr lang="vi-VN" sz="4000" kern="1200" smtClean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Medical </a:t>
            </a:r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06" y="1423045"/>
            <a:ext cx="9351800" cy="2372586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606" y="4483802"/>
            <a:ext cx="8832256" cy="40004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498" y="1423044"/>
            <a:ext cx="4266304" cy="7588332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3330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212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503" y="2179528"/>
            <a:ext cx="7836330" cy="5456064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503" y="8884405"/>
            <a:ext cx="8284562" cy="4204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865" y="2184841"/>
            <a:ext cx="4339746" cy="7718962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1287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239" y="2167653"/>
            <a:ext cx="9066306" cy="634107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735" y="2179529"/>
            <a:ext cx="4097438" cy="728797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82675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879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2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791" y="8029202"/>
            <a:ext cx="6091986" cy="3676820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791" y="2318710"/>
            <a:ext cx="6104002" cy="3292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1117" y="2351994"/>
            <a:ext cx="4478518" cy="796579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8955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707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673" y="2179529"/>
            <a:ext cx="8505962" cy="4470654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909" y="2179529"/>
            <a:ext cx="4702578" cy="836431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69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96241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9851"/>
            <a:ext cx="11125125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332" y="599851"/>
            <a:ext cx="12591668" cy="1311614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7</a:t>
            </a:r>
            <a:endParaRPr lang="en-US" sz="6600" b="1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3603" y="5340517"/>
            <a:ext cx="111251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smtClean="0">
                <a:solidFill>
                  <a:srgbClr val="5F985D"/>
                </a:solidFill>
              </a:rPr>
              <a:t>Kết nối giữa bác sĩ và bệnh nhân hầu như không có</a:t>
            </a:r>
            <a:endParaRPr lang="en-US" sz="5400" b="1">
              <a:solidFill>
                <a:srgbClr val="5F9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2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646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21" y="7718402"/>
            <a:ext cx="7372978" cy="3715516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20" y="2579639"/>
            <a:ext cx="7422580" cy="4055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682" y="2579638"/>
            <a:ext cx="4875164" cy="867129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36113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420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415" y="2579638"/>
            <a:ext cx="7490450" cy="47384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899" y="2579639"/>
            <a:ext cx="3407702" cy="606116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2742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707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973" y="2579639"/>
            <a:ext cx="4702578" cy="83643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97" y="2579639"/>
            <a:ext cx="9251406" cy="377975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80377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831428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654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39" y="2579638"/>
            <a:ext cx="9195830" cy="31106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39" y="6356898"/>
            <a:ext cx="9263822" cy="3110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632" y="2420640"/>
            <a:ext cx="4287284" cy="762564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652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831428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852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914" y="7388770"/>
            <a:ext cx="6712848" cy="4157464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848" y="2579639"/>
            <a:ext cx="6688980" cy="3430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232" y="2579640"/>
            <a:ext cx="4958524" cy="881956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3261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8314280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702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199" y="2579639"/>
            <a:ext cx="4702578" cy="83643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395" y="2579639"/>
            <a:ext cx="8791302" cy="530859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7903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2018" y="928451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681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343" y="2171269"/>
            <a:ext cx="4599698" cy="818133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76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773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2" y="1026772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6"/>
            <a:ext cx="7484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93" y="2579639"/>
            <a:ext cx="4197858" cy="7466590"/>
          </a:xfrm>
          <a:prstGeom prst="rect">
            <a:avLst/>
          </a:prstGeom>
        </p:spPr>
      </p:pic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422" y="2665252"/>
            <a:ext cx="3905796" cy="2286320"/>
          </a:xfrm>
        </p:spPr>
      </p:pic>
      <p:sp>
        <p:nvSpPr>
          <p:cNvPr id="17" name="Oval 1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709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en-GB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Patient User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4212" y="1122388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579639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Find Doctor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6399" y="3564758"/>
            <a:ext cx="451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View Rate Doctor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6399" y="4551463"/>
            <a:ext cx="433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 Profile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5534671"/>
            <a:ext cx="4336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Stats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8" y="6517878"/>
            <a:ext cx="55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Appointment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9" y="7501086"/>
            <a:ext cx="7076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Medical Record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2025" y="8484295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Prescription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022" y="9467503"/>
            <a:ext cx="6565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Chat With Doctor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2021" y="10450710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Notification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2019" y="11433919"/>
            <a:ext cx="5730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up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3582" y="2179325"/>
            <a:ext cx="3841008" cy="6831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844" y="2179733"/>
            <a:ext cx="3840780" cy="6831466"/>
          </a:xfrm>
          <a:prstGeom prst="rect">
            <a:avLst/>
          </a:prstGeom>
        </p:spPr>
      </p:pic>
      <p:pic>
        <p:nvPicPr>
          <p:cNvPr id="19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95" y="2179325"/>
            <a:ext cx="4089674" cy="4448418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95" y="7446130"/>
            <a:ext cx="4089674" cy="263899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73846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2" y="21795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385" y="2113421"/>
            <a:ext cx="13665714" cy="3238262"/>
          </a:xfrm>
        </p:spPr>
      </p:pic>
      <p:sp>
        <p:nvSpPr>
          <p:cNvPr id="12" name="Oval 11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79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8832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910445"/>
            <a:ext cx="11756571" cy="11572875"/>
          </a:xfrm>
          <a:prstGeom prst="ellipse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9851"/>
            <a:ext cx="12409714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409713" y="6173388"/>
            <a:ext cx="111251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smtClean="0">
                <a:solidFill>
                  <a:srgbClr val="5F985D"/>
                </a:solidFill>
              </a:rPr>
              <a:t>Khó tiếp cận bác sĩ chuyên khoa giỏi</a:t>
            </a:r>
            <a:endParaRPr lang="en-US" sz="5400" b="1">
              <a:solidFill>
                <a:srgbClr val="5F985D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8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9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338202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prstClr val="white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30" y="2168423"/>
            <a:ext cx="10193172" cy="215295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30" y="5906621"/>
            <a:ext cx="14316052" cy="478937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069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4347084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96" y="2170551"/>
            <a:ext cx="10193172" cy="215295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597" y="5934780"/>
            <a:ext cx="15271202" cy="554432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81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825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5351682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741" y="2179529"/>
            <a:ext cx="11228746" cy="4707922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432" y="8008641"/>
            <a:ext cx="5559612" cy="37906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122" y="8008640"/>
            <a:ext cx="5534716" cy="377946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82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79121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631673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007" y="2380066"/>
            <a:ext cx="11001222" cy="512102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836" y="8770606"/>
            <a:ext cx="5508460" cy="279596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006" y="8763653"/>
            <a:ext cx="5466380" cy="2802914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83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742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1449278"/>
          </a:xfrm>
        </p:spPr>
        <p:txBody>
          <a:bodyPr>
            <a:normAutofit/>
          </a:bodyPr>
          <a:lstStyle/>
          <a:p>
            <a:pPr algn="just"/>
            <a:r>
              <a:rPr lang="vi-VN" sz="80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Admin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398" y="7318098"/>
            <a:ext cx="6540672" cy="1202500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GB" sz="36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6399" y="2380668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vi-VN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 Request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1" y="356591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US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Patient</a:t>
            </a:r>
            <a:endParaRPr lang="en-GB" sz="4000" kern="12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6398" y="4551463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Doctor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399" y="5534671"/>
            <a:ext cx="6540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Place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6399" y="6517879"/>
            <a:ext cx="5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828800" rtl="0"/>
            <a:r>
              <a:rPr lang="en-GB" sz="4000" kern="1200" dirty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Manager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6398" y="7501087"/>
            <a:ext cx="6540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GB" sz="4000" kern="1200" dirty="0">
                <a:solidFill>
                  <a:prstClr val="white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Sign In / Sign Out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362" y="2183525"/>
            <a:ext cx="6687484" cy="537285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958" y="5142938"/>
            <a:ext cx="4401164" cy="81926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84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882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515" y="626806"/>
            <a:ext cx="16292051" cy="2035277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8162" y="916801"/>
            <a:ext cx="13233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</a:rPr>
              <a:t>Non-function requirement</a:t>
            </a:r>
            <a:endParaRPr lang="en-US" sz="880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098263"/>
              </p:ext>
            </p:extLst>
          </p:nvPr>
        </p:nvGraphicFramePr>
        <p:xfrm>
          <a:off x="522515" y="3511169"/>
          <a:ext cx="23447829" cy="95190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61958"/>
                <a:gridCol w="5175076"/>
                <a:gridCol w="8345281"/>
                <a:gridCol w="4065514"/>
              </a:tblGrid>
              <a:tr h="804918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Usability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Security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Maintainability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Performance</a:t>
                      </a:r>
                      <a:endParaRPr lang="en-US" sz="4000" b="0" dirty="0"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5F985D"/>
                    </a:solidFill>
                  </a:tcPr>
                </a:tc>
              </a:tr>
              <a:tr h="3604633">
                <a:tc>
                  <a:txBody>
                    <a:bodyPr/>
                    <a:lstStyle/>
                    <a:p>
                      <a:pPr algn="just"/>
                      <a:r>
                        <a:rPr lang="en-US" sz="4000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The user interface should be elegant, simple</a:t>
                      </a:r>
                      <a:r>
                        <a:rPr lang="en-US" sz="4000" u="non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easy to use.</a:t>
                      </a:r>
                      <a:endParaRPr lang="en-US" sz="4000" b="0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Apply social network (Facebook, Google, Twitter) token to restrict user access.</a:t>
                      </a:r>
                      <a:endParaRPr lang="vi-VN" sz="400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</a:endParaRPr>
                    </a:p>
                    <a:p>
                      <a:pPr algn="just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Follow coding convention, comment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before each function.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Database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in 3NF.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904705">
                <a:tc>
                  <a:txBody>
                    <a:bodyPr/>
                    <a:lstStyle/>
                    <a:p>
                      <a:pPr algn="l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Follow Object – Oriented - Programing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paradigm.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Review code to reduce unnecessary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code</a:t>
                      </a:r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  <a:tr h="2204776">
                <a:tc>
                  <a:txBody>
                    <a:bodyPr/>
                    <a:lstStyle/>
                    <a:p>
                      <a:pPr algn="l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40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Follow layered architecture, modular</a:t>
                      </a:r>
                      <a:r>
                        <a:rPr lang="en-US" sz="400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Roboto" panose="020B0604020202020204" charset="0"/>
                          <a:ea typeface="Roboto" panose="020B0604020202020204" charset="0"/>
                        </a:rPr>
                        <a:t> software and component- based development.</a:t>
                      </a:r>
                      <a:endParaRPr lang="en-US" sz="4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en-US" sz="4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Roboto" panose="020B0604020202020204" charset="0"/>
                        <a:ea typeface="Roboto" panose="020B060402020202020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40176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85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79942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endParaRPr lang="en-US"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960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lang="en-US" sz="9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35064014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</a:rPr>
              <a:t>86</a:t>
            </a:r>
            <a:endParaRPr lang="en-US" sz="6600" b="1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1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2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3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4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5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6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7</a:t>
            </a:r>
            <a:endParaRPr lang="en-US">
              <a:solidFill>
                <a:srgbClr val="5F9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92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111466" y="1828801"/>
            <a:ext cx="1815924" cy="2476892"/>
          </a:xfrm>
          <a:prstGeom prst="ellips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1" y="2567834"/>
            <a:ext cx="301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rtl="0"/>
            <a:r>
              <a:rPr lang="en-US" sz="2000" kern="1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kern="1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9" y="1771575"/>
            <a:ext cx="7489372" cy="1992627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Olives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 </a:t>
            </a:r>
            <a:r>
              <a:rPr kumimoji="0" lang="en-GB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Application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199" y="3964257"/>
            <a:ext cx="7489372" cy="9304175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2" indent="0" defTabSz="914400" rtl="0">
              <a:spcBef>
                <a:spcPts val="300"/>
              </a:spcBef>
              <a:spcAft>
                <a:spcPts val="300"/>
              </a:spcAft>
            </a:pPr>
            <a:r>
              <a:rPr kumimoji="0" lang="en-US" sz="6200" b="0" i="0" u="none" strike="noStrike" kern="1200" cap="none" spc="0" normalizeH="0" baseline="0" noProof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Advantages of using </a:t>
            </a:r>
            <a:r>
              <a:rPr kumimoji="0" lang="en-US" sz="6200" b="0" i="0" u="none" strike="noStrike" kern="1200" cap="none" spc="0" normalizeH="0" baseline="0" noProof="0" dirty="0" err="1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AngularJS</a:t>
            </a:r>
            <a:r>
              <a:rPr kumimoji="0" lang="en-US" sz="62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 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Model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View </a:t>
            </a: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Whatever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pattern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Two way data binding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Route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Templates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4412685" y="379523"/>
            <a:ext cx="21031200" cy="144927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just"/>
            <a:r>
              <a:rPr lang="en-US" sz="800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Architectural Design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39" y="1771575"/>
            <a:ext cx="13422953" cy="116394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696879" y="11944836"/>
            <a:ext cx="94981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5F985D"/>
                </a:solidFill>
              </a:rPr>
              <a:t>Olives Administration sub-system</a:t>
            </a:r>
            <a:endParaRPr lang="en-US" sz="4800" dirty="0">
              <a:solidFill>
                <a:srgbClr val="5F985D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87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09655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1111466" y="1828801"/>
            <a:ext cx="1815924" cy="2476892"/>
          </a:xfrm>
          <a:prstGeom prst="ellipse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551" y="2567834"/>
            <a:ext cx="3010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rtl="0"/>
            <a:r>
              <a:rPr lang="en-US" sz="2000" kern="12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Case</a:t>
            </a:r>
            <a:endParaRPr lang="en-US" sz="2000" kern="1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199" y="953434"/>
            <a:ext cx="7489372" cy="1992627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Olives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 </a:t>
            </a:r>
            <a:r>
              <a:rPr kumimoji="0" lang="en-GB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Application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199" y="3320717"/>
            <a:ext cx="7489372" cy="9947716"/>
          </a:xfrm>
          <a:prstGeom prst="rect">
            <a:avLst/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lvl="2" indent="0" defTabSz="914400" rtl="0">
              <a:spcBef>
                <a:spcPts val="300"/>
              </a:spcBef>
              <a:spcAft>
                <a:spcPts val="300"/>
              </a:spcAft>
            </a:pPr>
            <a:r>
              <a:rPr kumimoji="0" lang="en-US" sz="6200" b="0" i="0" u="none" strike="noStrike" kern="1200" cap="none" spc="0" normalizeH="0" baseline="0" noProof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Advantages of using </a:t>
            </a:r>
            <a:r>
              <a:rPr kumimoji="0" lang="en-US" sz="6200" b="0" i="0" u="none" strike="noStrike" kern="1200" cap="none" spc="0" normalizeH="0" baseline="0" noProof="0" dirty="0" err="1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AngularJS</a:t>
            </a:r>
            <a:r>
              <a:rPr kumimoji="0" lang="en-US" sz="6200" b="0" i="0" u="none" strike="noStrike" kern="1200" cap="none" spc="0" normalizeH="0" baseline="0" noProof="0" dirty="0" smtClean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 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Model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View </a:t>
            </a:r>
            <a:r>
              <a:rPr kumimoji="0" lang="en-US" sz="6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– Whatever </a:t>
            </a: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pattern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Two way data binding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Route</a:t>
            </a:r>
          </a:p>
          <a:p>
            <a:pPr marL="857250" lvl="2" indent="-857250" algn="l" defTabSz="914400" rtl="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kumimoji="0" lang="en-US" sz="6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Templates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107" y="0"/>
            <a:ext cx="11894440" cy="1371600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4692436" y="12266722"/>
            <a:ext cx="21031200" cy="1449278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just"/>
            <a:r>
              <a:rPr lang="en-US" sz="800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Architectural Design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225798" y="10031119"/>
            <a:ext cx="53976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mtClean="0">
                <a:solidFill>
                  <a:srgbClr val="5F985D"/>
                </a:solidFill>
              </a:rPr>
              <a:t>Olives </a:t>
            </a:r>
            <a:r>
              <a:rPr lang="en-US" sz="4800">
                <a:solidFill>
                  <a:srgbClr val="5F985D"/>
                </a:solidFill>
              </a:rPr>
              <a:t>sub-system</a:t>
            </a:r>
            <a:endParaRPr lang="en-US" sz="4800" dirty="0">
              <a:solidFill>
                <a:srgbClr val="5F985D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2623429" y="-1055324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991803" y="0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88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4577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6372" y="735750"/>
            <a:ext cx="24500372" cy="1740310"/>
          </a:xfrm>
          <a:prstGeom prst="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5294" y="999254"/>
            <a:ext cx="14824589" cy="72463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1pPr>
            <a:lvl2pPr indent="228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2pPr>
            <a:lvl3pPr indent="457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3pPr>
            <a:lvl4pPr indent="685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4pPr>
            <a:lvl5pPr indent="9144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5pPr>
            <a:lvl6pPr indent="11430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6pPr>
            <a:lvl7pPr indent="13716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7pPr>
            <a:lvl8pPr indent="16002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8pPr>
            <a:lvl9pPr indent="1828800" algn="ctr" defTabSz="825500">
              <a:defRPr sz="11600"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r>
              <a:rPr lang="en-GB" sz="7200" smtClean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Real – Time Architectural Overview</a:t>
            </a:r>
            <a:endParaRPr lang="en-GB" sz="7200" dirty="0">
              <a:solidFill>
                <a:schemeClr val="bg1"/>
              </a:solidFill>
              <a:latin typeface="+mj-lt"/>
              <a:cs typeface="Segoe UI" panose="020B0502040204020203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73" y="5851621"/>
            <a:ext cx="3150536" cy="3591320"/>
          </a:xfrm>
          <a:prstGeom prst="rect">
            <a:avLst/>
          </a:prstGeom>
        </p:spPr>
      </p:pic>
      <p:sp>
        <p:nvSpPr>
          <p:cNvPr id="35" name="Cloud Callout 34"/>
          <p:cNvSpPr/>
          <p:nvPr/>
        </p:nvSpPr>
        <p:spPr>
          <a:xfrm>
            <a:off x="8860215" y="3515669"/>
            <a:ext cx="5373682" cy="1737332"/>
          </a:xfrm>
          <a:prstGeom prst="cloudCallout">
            <a:avLst>
              <a:gd name="adj1" fmla="val -13933"/>
              <a:gd name="adj2" fmla="val 90311"/>
            </a:avLst>
          </a:prstGeom>
          <a:solidFill>
            <a:srgbClr val="5F985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Save connection index to SQL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20160" y="11281145"/>
            <a:ext cx="258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F985D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Interaction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46" y="11969925"/>
            <a:ext cx="1526739" cy="1526739"/>
          </a:xfrm>
          <a:prstGeom prst="rect">
            <a:avLst/>
          </a:prstGeom>
        </p:spPr>
      </p:pic>
      <p:sp>
        <p:nvSpPr>
          <p:cNvPr id="39" name="Up Arrow 38"/>
          <p:cNvSpPr/>
          <p:nvPr/>
        </p:nvSpPr>
        <p:spPr>
          <a:xfrm>
            <a:off x="4898376" y="9547210"/>
            <a:ext cx="551527" cy="1638756"/>
          </a:xfrm>
          <a:prstGeom prst="up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895" y="6211423"/>
            <a:ext cx="2762560" cy="276256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7462685" y="6703045"/>
            <a:ext cx="1939290" cy="1290581"/>
            <a:chOff x="2479360" y="2711116"/>
            <a:chExt cx="1939290" cy="1290581"/>
          </a:xfrm>
        </p:grpSpPr>
        <p:sp>
          <p:nvSpPr>
            <p:cNvPr id="42" name="Right Arrow 41"/>
            <p:cNvSpPr/>
            <p:nvPr/>
          </p:nvSpPr>
          <p:spPr>
            <a:xfrm>
              <a:off x="2479360" y="3441607"/>
              <a:ext cx="1939290" cy="560090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893929" y="2711116"/>
              <a:ext cx="9829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F985D"/>
                  </a:solidFill>
                  <a:effectLst/>
                  <a:uLnTx/>
                  <a:uFillTx/>
                  <a:latin typeface="+mj-lt"/>
                </a:rPr>
                <a:t>Use</a:t>
              </a:r>
            </a:p>
          </p:txBody>
        </p:sp>
      </p:grpSp>
      <p:sp>
        <p:nvSpPr>
          <p:cNvPr id="45" name="Right Arrow 44"/>
          <p:cNvSpPr/>
          <p:nvPr/>
        </p:nvSpPr>
        <p:spPr>
          <a:xfrm rot="13118181">
            <a:off x="13513396" y="9426408"/>
            <a:ext cx="1979677" cy="172887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ight Arrow 45"/>
          <p:cNvSpPr/>
          <p:nvPr/>
        </p:nvSpPr>
        <p:spPr>
          <a:xfrm rot="10800000">
            <a:off x="13946788" y="7446311"/>
            <a:ext cx="2412698" cy="174005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ight Arrow 47"/>
          <p:cNvSpPr/>
          <p:nvPr/>
        </p:nvSpPr>
        <p:spPr>
          <a:xfrm rot="9056503">
            <a:off x="13448852" y="5983630"/>
            <a:ext cx="2108765" cy="189164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193" y="4378480"/>
            <a:ext cx="1473141" cy="1473141"/>
          </a:xfrm>
          <a:prstGeom prst="rect">
            <a:avLst/>
          </a:prstGeom>
        </p:spPr>
      </p:pic>
      <p:sp>
        <p:nvSpPr>
          <p:cNvPr id="50" name="Right Arrow 49"/>
          <p:cNvSpPr/>
          <p:nvPr/>
        </p:nvSpPr>
        <p:spPr>
          <a:xfrm rot="19888453">
            <a:off x="13354472" y="5616027"/>
            <a:ext cx="2108765" cy="189165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13973021" y="7148492"/>
            <a:ext cx="2412698" cy="174005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ight Arrow 51"/>
          <p:cNvSpPr/>
          <p:nvPr/>
        </p:nvSpPr>
        <p:spPr>
          <a:xfrm rot="2325398">
            <a:off x="13659221" y="9149427"/>
            <a:ext cx="1979677" cy="172887"/>
          </a:xfrm>
          <a:prstGeom prst="rightArrow">
            <a:avLst/>
          </a:prstGeom>
          <a:solidFill>
            <a:srgbClr val="70AD47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5249831" y="11625505"/>
            <a:ext cx="7962900" cy="1586790"/>
            <a:chOff x="10249469" y="5381455"/>
            <a:chExt cx="1857996" cy="930080"/>
          </a:xfrm>
        </p:grpSpPr>
        <p:sp>
          <p:nvSpPr>
            <p:cNvPr id="54" name="Right Arrow 53"/>
            <p:cNvSpPr/>
            <p:nvPr/>
          </p:nvSpPr>
          <p:spPr>
            <a:xfrm>
              <a:off x="10249469" y="5431111"/>
              <a:ext cx="420928" cy="329184"/>
            </a:xfrm>
            <a:prstGeom prst="rightArrow">
              <a:avLst/>
            </a:prstGeom>
            <a:solidFill>
              <a:srgbClr val="70AD47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740537" y="5381455"/>
              <a:ext cx="540924" cy="3788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kern="1200" smtClean="0">
                  <a:solidFill>
                    <a:srgbClr val="5F985D"/>
                  </a:solidFill>
                  <a:latin typeface="+mj-lt"/>
                </a:rPr>
                <a:t>Broadcast</a:t>
              </a:r>
              <a:endParaRPr lang="en-US" sz="3600" kern="1200" dirty="0">
                <a:solidFill>
                  <a:srgbClr val="5F985D"/>
                </a:solidFill>
                <a:latin typeface="+mj-lt"/>
              </a:endParaRPr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10249470" y="5932695"/>
              <a:ext cx="420928" cy="331627"/>
            </a:xfrm>
            <a:prstGeom prst="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40537" y="5932695"/>
              <a:ext cx="1366928" cy="378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5F985D"/>
                  </a:solidFill>
                  <a:effectLst/>
                  <a:uLnTx/>
                  <a:uFillTx/>
                  <a:latin typeface="+mj-lt"/>
                </a:rPr>
                <a:t>Connect, interact</a:t>
              </a: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334" y="6289641"/>
            <a:ext cx="1473141" cy="147314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525" y="9351550"/>
            <a:ext cx="1473141" cy="1473141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3240177" y="1244616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89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8573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99851"/>
            <a:ext cx="12409714" cy="1641475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0" smtClean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BACKGROUND</a:t>
            </a:r>
            <a:endParaRPr kumimoji="0" lang="en-US" sz="100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64972" y="5819430"/>
            <a:ext cx="18288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9600">
                <a:solidFill>
                  <a:srgbClr val="5F985D"/>
                </a:solidFill>
              </a:rPr>
              <a:t> </a:t>
            </a:r>
            <a:r>
              <a:rPr lang="en-US" sz="9600">
                <a:solidFill>
                  <a:srgbClr val="5F985D"/>
                </a:solidFill>
              </a:rPr>
              <a:t>K</a:t>
            </a:r>
            <a:r>
              <a:rPr lang="vi-VN" sz="9600">
                <a:solidFill>
                  <a:srgbClr val="5F985D"/>
                </a:solidFill>
              </a:rPr>
              <a:t>hó nắm được tình trạng hàng ngày của bệnh nhân ngoại trú</a:t>
            </a:r>
            <a:endParaRPr lang="en-US" sz="9600">
              <a:solidFill>
                <a:srgbClr val="5F985D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078281" y="11944836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48348" y="12446162"/>
            <a:ext cx="67037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chemeClr val="bg1"/>
                </a:solidFill>
              </a:rPr>
              <a:t>9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2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44849" y="3457687"/>
            <a:ext cx="14313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5F985D"/>
                </a:solidFill>
              </a:rPr>
              <a:t>Real-time connection initialization</a:t>
            </a:r>
            <a:endParaRPr lang="en-US" sz="7200" dirty="0">
              <a:solidFill>
                <a:srgbClr val="5F985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9432"/>
            <a:ext cx="16606684" cy="212376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42503" y="952912"/>
            <a:ext cx="1156273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Notification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Flowchart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Oval 7"/>
          <p:cNvSpPr/>
          <p:nvPr/>
        </p:nvSpPr>
        <p:spPr>
          <a:xfrm>
            <a:off x="936523" y="5832658"/>
            <a:ext cx="3222522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Start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766619" y="5721040"/>
            <a:ext cx="4807975" cy="1339374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Connect</a:t>
            </a: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to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NotificationHub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12425516" y="5281218"/>
            <a:ext cx="6400800" cy="2160230"/>
          </a:xfrm>
          <a:prstGeom prst="diamond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Email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&amp;password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correct?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221928" y="9857590"/>
            <a:ext cx="4807975" cy="1339374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Save connection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index to database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1444154" y="12279783"/>
            <a:ext cx="2939845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End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16" name="Straight Arrow Connector 15"/>
          <p:cNvCxnSpPr>
            <a:stCxn id="8" idx="6"/>
          </p:cNvCxnSpPr>
          <p:nvPr/>
        </p:nvCxnSpPr>
        <p:spPr>
          <a:xfrm>
            <a:off x="4159045" y="6337582"/>
            <a:ext cx="1644446" cy="2375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V="1">
            <a:off x="10552470" y="6337581"/>
            <a:ext cx="1976283" cy="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>
            <a:stCxn id="10" idx="2"/>
            <a:endCxn id="11" idx="0"/>
          </p:cNvCxnSpPr>
          <p:nvPr/>
        </p:nvCxnSpPr>
        <p:spPr>
          <a:xfrm>
            <a:off x="15625916" y="7441448"/>
            <a:ext cx="0" cy="2416142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Elbow Connector 20"/>
          <p:cNvCxnSpPr/>
          <p:nvPr/>
        </p:nvCxnSpPr>
        <p:spPr>
          <a:xfrm rot="16200000" flipH="1">
            <a:off x="17917852" y="7299195"/>
            <a:ext cx="5966138" cy="4149206"/>
          </a:xfrm>
          <a:prstGeom prst="bentConnector3">
            <a:avLst>
              <a:gd name="adj1" fmla="val -429"/>
            </a:avLst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 flipH="1">
            <a:off x="15702856" y="8124891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Yes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36" name="Straight Arrow Connector 35"/>
          <p:cNvCxnSpPr>
            <a:stCxn id="11" idx="3"/>
          </p:cNvCxnSpPr>
          <p:nvPr/>
        </p:nvCxnSpPr>
        <p:spPr>
          <a:xfrm>
            <a:off x="18029903" y="10527277"/>
            <a:ext cx="1428135" cy="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dash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038" y="9571183"/>
            <a:ext cx="1758601" cy="17586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22975524" y="8883675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smtClean="0">
                <a:ln>
                  <a:noFill/>
                </a:ln>
                <a:solidFill>
                  <a:srgbClr val="5F985D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-991087" y="1205293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12608004"/>
            <a:ext cx="11560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90</a:t>
            </a:r>
            <a:endParaRPr lang="en-US" sz="6600" b="1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1693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41050" y="3047549"/>
            <a:ext cx="13531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solidFill>
                  <a:srgbClr val="5F985D"/>
                </a:solidFill>
              </a:rPr>
              <a:t>Real-time notification broadcast</a:t>
            </a:r>
            <a:endParaRPr lang="en-US" sz="7200" dirty="0">
              <a:solidFill>
                <a:srgbClr val="5F985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19432"/>
            <a:ext cx="16606684" cy="2123768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2503" y="952912"/>
            <a:ext cx="1156273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Notification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Flowchart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63682" y="5281218"/>
            <a:ext cx="3222522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Start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60147" y="4927010"/>
            <a:ext cx="4667216" cy="174799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Make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 appointment/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edical record/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sym typeface="Gill Sans"/>
              </a:rPr>
              <a:t>Message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sym typeface="Gill Sans"/>
            </a:endParaRPr>
          </a:p>
        </p:txBody>
      </p:sp>
      <p:sp>
        <p:nvSpPr>
          <p:cNvPr id="9" name="Diamond 8"/>
          <p:cNvSpPr/>
          <p:nvPr/>
        </p:nvSpPr>
        <p:spPr>
          <a:xfrm>
            <a:off x="12189542" y="4996740"/>
            <a:ext cx="5486400" cy="1554480"/>
          </a:xfrm>
          <a:prstGeom prst="diamond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Information is 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valid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11" name="Straight Arrow Connector 10"/>
          <p:cNvCxnSpPr>
            <a:stCxn id="7" idx="6"/>
          </p:cNvCxnSpPr>
          <p:nvPr/>
        </p:nvCxnSpPr>
        <p:spPr>
          <a:xfrm>
            <a:off x="4486204" y="5786142"/>
            <a:ext cx="1644446" cy="23751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/>
          <p:cNvSpPr txBox="1"/>
          <p:nvPr/>
        </p:nvSpPr>
        <p:spPr>
          <a:xfrm flipH="1">
            <a:off x="21175502" y="6358552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smtClean="0">
                <a:solidFill>
                  <a:srgbClr val="5F985D"/>
                </a:solidFill>
              </a:rPr>
              <a:t>No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76336" y="7995773"/>
            <a:ext cx="4721530" cy="120316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Find connection indexes match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with recipient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76336" y="10557203"/>
            <a:ext cx="4721530" cy="65833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Broadcast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notification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925133" y="12265632"/>
            <a:ext cx="4984955" cy="65833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Respond</a:t>
            </a:r>
            <a:r>
              <a:rPr kumimoji="0" lang="en-US" sz="32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 HttpStatusCode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9518011" y="12089876"/>
            <a:ext cx="3222522" cy="1009848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End</a:t>
            </a: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768507" y="8222384"/>
            <a:ext cx="4721530" cy="658336"/>
          </a:xfrm>
          <a:prstGeom prst="round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rPr>
              <a:t>Respond error</a:t>
            </a: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0856860" y="5788606"/>
            <a:ext cx="1303185" cy="18822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Elbow Connector 27"/>
          <p:cNvCxnSpPr>
            <a:stCxn id="9" idx="3"/>
            <a:endCxn id="24" idx="0"/>
          </p:cNvCxnSpPr>
          <p:nvPr/>
        </p:nvCxnSpPr>
        <p:spPr>
          <a:xfrm>
            <a:off x="17675942" y="5773980"/>
            <a:ext cx="3453330" cy="2448404"/>
          </a:xfrm>
          <a:prstGeom prst="bentConnector2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>
            <a:stCxn id="24" idx="2"/>
          </p:cNvCxnSpPr>
          <p:nvPr/>
        </p:nvCxnSpPr>
        <p:spPr>
          <a:xfrm>
            <a:off x="21129272" y="8880720"/>
            <a:ext cx="0" cy="3209156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endCxn id="17" idx="0"/>
          </p:cNvCxnSpPr>
          <p:nvPr/>
        </p:nvCxnSpPr>
        <p:spPr>
          <a:xfrm>
            <a:off x="8437101" y="6675006"/>
            <a:ext cx="0" cy="1320767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extBox 33"/>
          <p:cNvSpPr txBox="1"/>
          <p:nvPr/>
        </p:nvSpPr>
        <p:spPr>
          <a:xfrm flipH="1">
            <a:off x="8498080" y="6980533"/>
            <a:ext cx="11341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smtClean="0">
                <a:solidFill>
                  <a:srgbClr val="5F985D"/>
                </a:solidFill>
              </a:rPr>
              <a:t>Yes</a:t>
            </a: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5F985D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417610" y="9236436"/>
            <a:ext cx="0" cy="1320767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endCxn id="20" idx="0"/>
          </p:cNvCxnSpPr>
          <p:nvPr/>
        </p:nvCxnSpPr>
        <p:spPr>
          <a:xfrm>
            <a:off x="8404058" y="11274033"/>
            <a:ext cx="13553" cy="991599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endCxn id="21" idx="2"/>
          </p:cNvCxnSpPr>
          <p:nvPr/>
        </p:nvCxnSpPr>
        <p:spPr>
          <a:xfrm>
            <a:off x="10827363" y="12575978"/>
            <a:ext cx="8690648" cy="18822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353" y="7908944"/>
            <a:ext cx="1376824" cy="1376824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stCxn id="40" idx="1"/>
          </p:cNvCxnSpPr>
          <p:nvPr/>
        </p:nvCxnSpPr>
        <p:spPr>
          <a:xfrm flipH="1">
            <a:off x="10797866" y="8597356"/>
            <a:ext cx="3140487" cy="0"/>
          </a:xfrm>
          <a:prstGeom prst="straightConnector1">
            <a:avLst/>
          </a:prstGeom>
          <a:noFill/>
          <a:ln w="57150" cap="flat">
            <a:solidFill>
              <a:srgbClr val="5F985D"/>
            </a:solidFill>
            <a:prstDash val="dash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Oval 42"/>
          <p:cNvSpPr/>
          <p:nvPr/>
        </p:nvSpPr>
        <p:spPr>
          <a:xfrm>
            <a:off x="-861762" y="12034039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-52258" y="12546952"/>
            <a:ext cx="115608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91</a:t>
            </a:r>
          </a:p>
        </p:txBody>
      </p:sp>
    </p:spTree>
    <p:extLst>
      <p:ext uri="{BB962C8B-B14F-4D97-AF65-F5344CB8AC3E}">
        <p14:creationId xmlns:p14="http://schemas.microsoft.com/office/powerpoint/2010/main" val="2041594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77316" y="12171847"/>
            <a:ext cx="16606684" cy="137160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13341" y="12132192"/>
            <a:ext cx="11562735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Database</a:t>
            </a:r>
            <a:r>
              <a:rPr kumimoji="0" lang="en-US" sz="8800" b="0" i="0" u="none" strike="noStrike" cap="none" spc="0" normalizeH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Design</a:t>
            </a:r>
            <a:endParaRPr kumimoji="0" lang="en-US" sz="8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0"/>
            <a:ext cx="24000542" cy="119755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861762" y="12034039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2259" y="1254695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92</a:t>
            </a:r>
            <a:endParaRPr lang="en-US" sz="6600" b="1" smtClean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74948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77316" y="815589"/>
            <a:ext cx="16606684" cy="155448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2543" y="829417"/>
            <a:ext cx="1156273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</a:rPr>
              <a:t>Class diagram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5" name="Oval 4"/>
          <p:cNvSpPr/>
          <p:nvPr/>
        </p:nvSpPr>
        <p:spPr>
          <a:xfrm>
            <a:off x="-861762" y="12034039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52259" y="1254695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93</a:t>
            </a:r>
            <a:endParaRPr lang="en-US" sz="6600" b="1" smtClean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18118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788389"/>
            <a:ext cx="16606684" cy="1554480"/>
          </a:xfrm>
          <a:prstGeom prst="rect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788389"/>
            <a:ext cx="1156273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600" smtClean="0">
                <a:solidFill>
                  <a:schemeClr val="bg1"/>
                </a:solidFill>
              </a:rPr>
              <a:t>Sequence diagram</a:t>
            </a:r>
            <a:endParaRPr kumimoji="0" lang="en-US" sz="9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sym typeface="Gill Sans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831956" y="12106173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27913" y="12565629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94</a:t>
            </a:r>
            <a:endParaRPr lang="en-US" sz="6600" b="1" smtClean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74653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910125" y="12022105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endParaRPr lang="en-US"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55066" y="6009169"/>
            <a:ext cx="6400800" cy="1747996"/>
          </a:xfrm>
          <a:prstGeom prst="roundRect">
            <a:avLst/>
          </a:prstGeom>
          <a:solidFill>
            <a:srgbClr val="5F985D"/>
          </a:solidFill>
          <a:ln w="12700" cap="flat">
            <a:solidFill>
              <a:srgbClr val="5F985D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 rtl="0" latinLnBrk="1" hangingPunct="0"/>
            <a:r>
              <a:rPr lang="en-US" sz="960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lang="en-US" sz="96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60240138"/>
              </p:ext>
            </p:extLst>
          </p:nvPr>
        </p:nvGraphicFramePr>
        <p:xfrm>
          <a:off x="5747665" y="0"/>
          <a:ext cx="17830798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-22874" y="12510033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</a:rPr>
              <a:t>95</a:t>
            </a:r>
            <a:endParaRPr lang="en-US" sz="6600" b="1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5497" y="76218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1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44956" y="2612756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2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10436" y="4506870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3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41065" y="6400984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4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45122" y="82950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5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2298" y="10123898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6</a:t>
            </a:r>
            <a:endParaRPr lang="en-US">
              <a:solidFill>
                <a:srgbClr val="5F985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13481" y="12022105"/>
            <a:ext cx="1004389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rtl="0" latinLnBrk="1" hangingPunct="0"/>
            <a:r>
              <a:rPr lang="en-US" smtClean="0">
                <a:solidFill>
                  <a:srgbClr val="5F985D"/>
                </a:solidFill>
              </a:rPr>
              <a:t>7</a:t>
            </a:r>
            <a:endParaRPr lang="en-US">
              <a:solidFill>
                <a:srgbClr val="5F9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947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667143" y="5953832"/>
            <a:ext cx="12252542" cy="14492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9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Testing Life </a:t>
            </a:r>
          </a:p>
          <a:p>
            <a:pPr algn="ctr"/>
            <a:r>
              <a:rPr lang="en-GB" sz="9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Cycle</a:t>
            </a:r>
            <a:endParaRPr lang="en-GB" sz="9600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86125416"/>
              </p:ext>
            </p:extLst>
          </p:nvPr>
        </p:nvGraphicFramePr>
        <p:xfrm>
          <a:off x="1781905" y="579767"/>
          <a:ext cx="20023018" cy="1255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/>
          <p:cNvSpPr/>
          <p:nvPr/>
        </p:nvSpPr>
        <p:spPr>
          <a:xfrm>
            <a:off x="-861762" y="12034039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52259" y="1254695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96</a:t>
            </a:r>
            <a:endParaRPr lang="en-US" sz="6600" b="1" smtClean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7705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820047" y="6039014"/>
            <a:ext cx="12317506" cy="1627783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645459" y="6039014"/>
            <a:ext cx="12003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60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Testing Type</a:t>
            </a:r>
            <a:endParaRPr lang="en-GB" sz="96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98053" y="1259750"/>
            <a:ext cx="9304746" cy="1731086"/>
          </a:xfrm>
          <a:prstGeom prst="rect">
            <a:avLst/>
          </a:prstGeom>
          <a:solidFill>
            <a:srgbClr val="5F985D"/>
          </a:solidFill>
          <a:ln>
            <a:solidFill>
              <a:srgbClr val="72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Unit Testing</a:t>
            </a:r>
            <a:endParaRPr lang="en-GB" sz="8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Lato Light" panose="020F050202020403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98052" y="3649382"/>
            <a:ext cx="9304747" cy="173108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GUI </a:t>
            </a:r>
            <a:r>
              <a:rPr lang="en-GB" sz="8000" dirty="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Testing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Lato Light" panose="020F050202020403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098050" y="6039014"/>
            <a:ext cx="9304749" cy="1731086"/>
          </a:xfrm>
          <a:prstGeom prst="rect">
            <a:avLst/>
          </a:prstGeom>
          <a:solidFill>
            <a:srgbClr val="5F985D"/>
          </a:solidFill>
          <a:ln>
            <a:solidFill>
              <a:srgbClr val="72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Function Testing</a:t>
            </a:r>
            <a:endParaRPr lang="en-GB" sz="8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Lato Light" panose="020F050202020403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98052" y="8428218"/>
            <a:ext cx="9304748" cy="1731086"/>
          </a:xfrm>
          <a:prstGeom prst="rect">
            <a:avLst/>
          </a:prstGeom>
          <a:solidFill>
            <a:schemeClr val="bg1"/>
          </a:solidFill>
          <a:ln>
            <a:solidFill>
              <a:srgbClr val="5F98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Regression </a:t>
            </a:r>
            <a:r>
              <a:rPr lang="en-GB" sz="8000" dirty="0" smtClean="0">
                <a:solidFill>
                  <a:srgbClr val="5F985D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Testing</a:t>
            </a:r>
            <a:endParaRPr lang="en-GB" sz="8000" dirty="0">
              <a:solidFill>
                <a:srgbClr val="5F985D"/>
              </a:solidFill>
              <a:latin typeface="Roboto" panose="020B0604020202020204" charset="0"/>
              <a:ea typeface="Roboto" panose="020B0604020202020204" charset="0"/>
              <a:cs typeface="Lato Light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098049" y="10817422"/>
            <a:ext cx="9304749" cy="1731086"/>
          </a:xfrm>
          <a:prstGeom prst="rect">
            <a:avLst/>
          </a:prstGeom>
          <a:solidFill>
            <a:srgbClr val="5F985D"/>
          </a:solidFill>
          <a:ln>
            <a:solidFill>
              <a:srgbClr val="72C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Lato Light" panose="020F0502020204030203" pitchFamily="34" charset="0"/>
              </a:rPr>
              <a:t>Acceptance Testing</a:t>
            </a:r>
            <a:endParaRPr lang="en-GB" sz="80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Lato Light" panose="020F050202020403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-861762" y="12034039"/>
            <a:ext cx="2473391" cy="2473391"/>
          </a:xfrm>
          <a:prstGeom prst="ellipse">
            <a:avLst/>
          </a:prstGeom>
          <a:solidFill>
            <a:srgbClr val="5F985D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5842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52259" y="12546952"/>
            <a:ext cx="115608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 latinLnBrk="1" hangingPunct="0"/>
            <a:r>
              <a:rPr lang="en-US" sz="6600" b="1" smtClean="0">
                <a:solidFill>
                  <a:srgbClr val="FFFFFF"/>
                </a:solidFill>
                <a:latin typeface="Roboto"/>
              </a:rPr>
              <a:t>97</a:t>
            </a:r>
            <a:endParaRPr lang="en-US" sz="6600" b="1" smtClean="0">
              <a:solidFill>
                <a:srgbClr val="FFFFFF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57043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38000" y="11659885"/>
            <a:ext cx="12317506" cy="1627783"/>
          </a:xfrm>
          <a:prstGeom prst="rect">
            <a:avLst/>
          </a:prstGeom>
          <a:solidFill>
            <a:srgbClr val="5F9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312588" y="11659885"/>
            <a:ext cx="12003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600" smtClean="0">
                <a:solidFill>
                  <a:schemeClr val="bg1"/>
                </a:solidFill>
                <a:latin typeface="Roboto" panose="020B0604020202020204" charset="0"/>
                <a:ea typeface="Roboto" panose="020B0604020202020204" charset="0"/>
                <a:cs typeface="Segoe UI" panose="020B0502040204020203" pitchFamily="34" charset="0"/>
              </a:rPr>
              <a:t>Testing Tools</a:t>
            </a:r>
            <a:endParaRPr lang="en-GB" sz="9600" dirty="0">
              <a:solidFill>
                <a:schemeClr val="bg1"/>
              </a:solidFill>
              <a:latin typeface="Roboto" panose="020B0604020202020204" charset="0"/>
              <a:ea typeface="Roboto" panose="020B060402020202020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Chrom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5" t="11046" r="11046" b="11046"/>
          <a:stretch>
            <a:fillRect/>
          </a:stretch>
        </p:blipFill>
        <p:spPr bwMode="auto">
          <a:xfrm>
            <a:off x="1797255" y="3592051"/>
            <a:ext cx="2116353" cy="1890589"/>
          </a:xfrm>
          <a:prstGeom prst="rect">
            <a:avLst/>
          </a:prstGeom>
          <a:noFill/>
        </p:spPr>
      </p:pic>
      <p:pic>
        <p:nvPicPr>
          <p:cNvPr id="5" name="Picture 4" descr="color picker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6317" r="6941" b="5789"/>
          <a:stretch>
            <a:fillRect/>
          </a:stretch>
        </p:blipFill>
        <p:spPr bwMode="auto">
          <a:xfrm>
            <a:off x="1721540" y="6250977"/>
            <a:ext cx="2305952" cy="2182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718" y="10147205"/>
            <a:ext cx="2252164" cy="229751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057" y="691286"/>
            <a:ext cx="1974648" cy="19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8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Xanh la">
      <a:dk1>
        <a:srgbClr val="000000"/>
      </a:dk1>
      <a:lt1>
        <a:srgbClr val="FFFFFF"/>
      </a:lt1>
      <a:dk2>
        <a:srgbClr val="DCDEE0"/>
      </a:dk2>
      <a:lt2>
        <a:srgbClr val="444444"/>
      </a:lt2>
      <a:accent1>
        <a:srgbClr val="226163"/>
      </a:accent1>
      <a:accent2>
        <a:srgbClr val="417B5A"/>
      </a:accent2>
      <a:accent3>
        <a:srgbClr val="5F985D"/>
      </a:accent3>
      <a:accent4>
        <a:srgbClr val="96D776"/>
      </a:accent4>
      <a:accent5>
        <a:srgbClr val="091D33"/>
      </a:accent5>
      <a:accent6>
        <a:srgbClr val="262626"/>
      </a:accent6>
      <a:hlink>
        <a:srgbClr val="FFC000"/>
      </a:hlink>
      <a:folHlink>
        <a:srgbClr val="FF00FF"/>
      </a:folHlink>
    </a:clrScheme>
    <a:fontScheme name="Roboto">
      <a:majorFont>
        <a:latin typeface="Roboto"/>
        <a:ea typeface="Gill Sans"/>
        <a:cs typeface="Gill Sans"/>
      </a:majorFont>
      <a:minorFont>
        <a:latin typeface="Roboto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23860</TotalTime>
  <Words>2426</Words>
  <Application>Microsoft Office PowerPoint</Application>
  <PresentationFormat>Custom</PresentationFormat>
  <Paragraphs>1060</Paragraphs>
  <Slides>98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98</vt:i4>
      </vt:variant>
    </vt:vector>
  </HeadingPairs>
  <TitlesOfParts>
    <vt:vector size="117" baseType="lpstr">
      <vt:lpstr>Calibri Light</vt:lpstr>
      <vt:lpstr>Wingdings</vt:lpstr>
      <vt:lpstr>Gill Sans</vt:lpstr>
      <vt:lpstr>Segoe UI</vt:lpstr>
      <vt:lpstr>Roboto</vt:lpstr>
      <vt:lpstr>Helvetica</vt:lpstr>
      <vt:lpstr>Lato</vt:lpstr>
      <vt:lpstr>Arial</vt:lpstr>
      <vt:lpstr>Tahoma</vt:lpstr>
      <vt:lpstr>Calibri</vt:lpstr>
      <vt:lpstr>Lato Light</vt:lpstr>
      <vt:lpstr>Times New Roman</vt:lpstr>
      <vt:lpstr>MS Mincho</vt:lpstr>
      <vt:lpstr>Lucida Grande</vt:lpstr>
      <vt:lpstr>Source Sans Pro</vt:lpstr>
      <vt:lpstr>White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Guest</vt:lpstr>
      <vt:lpstr>Guest</vt:lpstr>
      <vt:lpstr>Guest</vt:lpstr>
      <vt:lpstr>Guest</vt:lpstr>
      <vt:lpstr>Guest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Doctor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Patient User</vt:lpstr>
      <vt:lpstr>Admin</vt:lpstr>
      <vt:lpstr>Admin</vt:lpstr>
      <vt:lpstr>Admin</vt:lpstr>
      <vt:lpstr>Admin</vt:lpstr>
      <vt:lpstr>Admin</vt:lpstr>
      <vt:lpstr>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QuocThai NguyenTo</dc:creator>
  <cp:lastModifiedBy>Duong Tran Anh</cp:lastModifiedBy>
  <cp:revision>192</cp:revision>
  <dcterms:modified xsi:type="dcterms:W3CDTF">2016-08-21T14:39:31Z</dcterms:modified>
</cp:coreProperties>
</file>